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95" r:id="rId3"/>
    <p:sldId id="260" r:id="rId4"/>
    <p:sldId id="268" r:id="rId5"/>
    <p:sldId id="294" r:id="rId6"/>
    <p:sldId id="286" r:id="rId7"/>
    <p:sldId id="283" r:id="rId8"/>
    <p:sldId id="288" r:id="rId9"/>
    <p:sldId id="284" r:id="rId10"/>
    <p:sldId id="282" r:id="rId11"/>
    <p:sldId id="289" r:id="rId12"/>
    <p:sldId id="285" r:id="rId13"/>
    <p:sldId id="290" r:id="rId14"/>
    <p:sldId id="287" r:id="rId15"/>
    <p:sldId id="291" r:id="rId16"/>
    <p:sldId id="292" r:id="rId17"/>
    <p:sldId id="267" r:id="rId18"/>
    <p:sldId id="293" r:id="rId19"/>
    <p:sldId id="296" r:id="rId20"/>
    <p:sldId id="271" r:id="rId21"/>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7575"/>
    <a:srgbClr val="AB7578"/>
    <a:srgbClr val="AFA28B"/>
    <a:srgbClr val="E2DED6"/>
    <a:srgbClr val="F3F1ED"/>
    <a:srgbClr val="E6E2DA"/>
    <a:srgbClr val="F9CDD4"/>
    <a:srgbClr val="463E30"/>
    <a:srgbClr val="9B8B6D"/>
    <a:srgbClr val="CAC1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7A1C40-9BA2-413A-83F5-80E10512FF26}" v="1097" dt="2025-02-13T20:04:12.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20" autoAdjust="0"/>
    <p:restoredTop sz="65531" autoAdjust="0"/>
  </p:normalViewPr>
  <p:slideViewPr>
    <p:cSldViewPr snapToGrid="0">
      <p:cViewPr varScale="1">
        <p:scale>
          <a:sx n="54" d="100"/>
          <a:sy n="54" d="100"/>
        </p:scale>
        <p:origin x="11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adne fyrogeni" userId="f6540a3b75c6dbac" providerId="LiveId" clId="{46AFDC97-0FC2-49F7-A869-0D570CCE983D}"/>
    <pc:docChg chg="undo redo custSel addSld delSld modSld sldOrd modShowInfo">
      <pc:chgData name="ariadne fyrogeni" userId="f6540a3b75c6dbac" providerId="LiveId" clId="{46AFDC97-0FC2-49F7-A869-0D570CCE983D}" dt="2025-01-23T13:14:05.513" v="3791" actId="1076"/>
      <pc:docMkLst>
        <pc:docMk/>
      </pc:docMkLst>
      <pc:sldChg chg="addSp delSp modSp mod modTransition setBg">
        <pc:chgData name="ariadne fyrogeni" userId="f6540a3b75c6dbac" providerId="LiveId" clId="{46AFDC97-0FC2-49F7-A869-0D570CCE983D}" dt="2024-12-04T22:50:39.712" v="3715"/>
        <pc:sldMkLst>
          <pc:docMk/>
          <pc:sldMk cId="1737719326" sldId="256"/>
        </pc:sldMkLst>
        <pc:spChg chg="mod">
          <ac:chgData name="ariadne fyrogeni" userId="f6540a3b75c6dbac" providerId="LiveId" clId="{46AFDC97-0FC2-49F7-A869-0D570CCE983D}" dt="2024-12-04T22:50:39.712" v="3715"/>
          <ac:spMkLst>
            <pc:docMk/>
            <pc:sldMk cId="1737719326" sldId="256"/>
            <ac:spMk id="2" creationId="{AB9D39FC-B898-8AB3-54C3-2C0DF32CB3D1}"/>
          </ac:spMkLst>
        </pc:spChg>
        <pc:spChg chg="mod">
          <ac:chgData name="ariadne fyrogeni" userId="f6540a3b75c6dbac" providerId="LiveId" clId="{46AFDC97-0FC2-49F7-A869-0D570CCE983D}" dt="2024-12-04T22:50:39.712" v="3715"/>
          <ac:spMkLst>
            <pc:docMk/>
            <pc:sldMk cId="1737719326" sldId="256"/>
            <ac:spMk id="3" creationId="{C531B9E3-B7CC-83D5-2516-C8A03FF9AEB0}"/>
          </ac:spMkLst>
        </pc:spChg>
      </pc:sldChg>
      <pc:sldChg chg="del">
        <pc:chgData name="ariadne fyrogeni" userId="f6540a3b75c6dbac" providerId="LiveId" clId="{46AFDC97-0FC2-49F7-A869-0D570CCE983D}" dt="2024-11-21T13:19:27.007" v="904" actId="47"/>
        <pc:sldMkLst>
          <pc:docMk/>
          <pc:sldMk cId="3773284589" sldId="257"/>
        </pc:sldMkLst>
      </pc:sldChg>
      <pc:sldChg chg="addSp delSp modSp add mod modTransition modNotesTx">
        <pc:chgData name="ariadne fyrogeni" userId="f6540a3b75c6dbac" providerId="LiveId" clId="{46AFDC97-0FC2-49F7-A869-0D570CCE983D}" dt="2024-12-05T15:23:50.854" v="3788"/>
        <pc:sldMkLst>
          <pc:docMk/>
          <pc:sldMk cId="1367568715" sldId="262"/>
        </pc:sldMkLst>
      </pc:sldChg>
      <pc:sldChg chg="addSp delSp modSp add mod ord modTransition setBg">
        <pc:chgData name="ariadne fyrogeni" userId="f6540a3b75c6dbac" providerId="LiveId" clId="{46AFDC97-0FC2-49F7-A869-0D570CCE983D}" dt="2024-12-04T22:53:31.493" v="3725" actId="14861"/>
        <pc:sldMkLst>
          <pc:docMk/>
          <pc:sldMk cId="92248216" sldId="263"/>
        </pc:sldMkLst>
      </pc:sldChg>
      <pc:sldChg chg="addSp delSp modSp mod modTransition setBg">
        <pc:chgData name="ariadne fyrogeni" userId="f6540a3b75c6dbac" providerId="LiveId" clId="{46AFDC97-0FC2-49F7-A869-0D570CCE983D}" dt="2024-12-05T15:19:07.508" v="3787" actId="1076"/>
        <pc:sldMkLst>
          <pc:docMk/>
          <pc:sldMk cId="1581428854" sldId="266"/>
        </pc:sldMkLst>
      </pc:sldChg>
      <pc:sldChg chg="addSp delSp modSp new mod modTransition modClrScheme chgLayout modNotesTx">
        <pc:chgData name="ariadne fyrogeni" userId="f6540a3b75c6dbac" providerId="LiveId" clId="{46AFDC97-0FC2-49F7-A869-0D570CCE983D}" dt="2024-12-05T15:07:46.606" v="3773" actId="20577"/>
        <pc:sldMkLst>
          <pc:docMk/>
          <pc:sldMk cId="1496295758" sldId="267"/>
        </pc:sldMkLst>
        <pc:spChg chg="add mod">
          <ac:chgData name="ariadne fyrogeni" userId="f6540a3b75c6dbac" providerId="LiveId" clId="{46AFDC97-0FC2-49F7-A869-0D570CCE983D}" dt="2024-11-28T14:09:13.280" v="1338" actId="1076"/>
          <ac:spMkLst>
            <pc:docMk/>
            <pc:sldMk cId="1496295758" sldId="267"/>
            <ac:spMk id="3" creationId="{015844B2-FEAA-AE57-EF2F-1A512D0A6F22}"/>
          </ac:spMkLst>
        </pc:spChg>
        <pc:spChg chg="add mod">
          <ac:chgData name="ariadne fyrogeni" userId="f6540a3b75c6dbac" providerId="LiveId" clId="{46AFDC97-0FC2-49F7-A869-0D570CCE983D}" dt="2024-12-04T14:37:57.712" v="2715" actId="20577"/>
          <ac:spMkLst>
            <pc:docMk/>
            <pc:sldMk cId="1496295758" sldId="267"/>
            <ac:spMk id="8" creationId="{26AD8890-6DAB-0563-678F-8F412E431A21}"/>
          </ac:spMkLst>
        </pc:spChg>
        <pc:spChg chg="add mod">
          <ac:chgData name="ariadne fyrogeni" userId="f6540a3b75c6dbac" providerId="LiveId" clId="{46AFDC97-0FC2-49F7-A869-0D570CCE983D}" dt="2024-11-28T14:09:28.854" v="1340" actId="1076"/>
          <ac:spMkLst>
            <pc:docMk/>
            <pc:sldMk cId="1496295758" sldId="267"/>
            <ac:spMk id="9" creationId="{2E5CD995-359E-63D1-2A6F-BA85390ABA3F}"/>
          </ac:spMkLst>
        </pc:spChg>
      </pc:sldChg>
      <pc:sldChg chg="addSp delSp modSp new del mod ord modTransition modClrScheme chgLayout">
        <pc:chgData name="ariadne fyrogeni" userId="f6540a3b75c6dbac" providerId="LiveId" clId="{46AFDC97-0FC2-49F7-A869-0D570CCE983D}" dt="2024-12-04T22:48:13.875" v="3712" actId="2696"/>
        <pc:sldMkLst>
          <pc:docMk/>
          <pc:sldMk cId="2375681751" sldId="268"/>
        </pc:sldMkLst>
      </pc:sldChg>
      <pc:sldChg chg="modSp new del mod">
        <pc:chgData name="ariadne fyrogeni" userId="f6540a3b75c6dbac" providerId="LiveId" clId="{46AFDC97-0FC2-49F7-A869-0D570CCE983D}" dt="2024-11-21T13:05:44.409" v="847" actId="47"/>
        <pc:sldMkLst>
          <pc:docMk/>
          <pc:sldMk cId="3593951835" sldId="268"/>
        </pc:sldMkLst>
      </pc:sldChg>
      <pc:sldChg chg="addSp delSp modSp new mod ord modTransition">
        <pc:chgData name="ariadne fyrogeni" userId="f6540a3b75c6dbac" providerId="LiveId" clId="{46AFDC97-0FC2-49F7-A869-0D570CCE983D}" dt="2024-12-05T12:28:37.385" v="3744" actId="1076"/>
        <pc:sldMkLst>
          <pc:docMk/>
          <pc:sldMk cId="3862925992" sldId="269"/>
        </pc:sldMkLst>
      </pc:sldChg>
      <pc:sldChg chg="modSp new del mod">
        <pc:chgData name="ariadne fyrogeni" userId="f6540a3b75c6dbac" providerId="LiveId" clId="{46AFDC97-0FC2-49F7-A869-0D570CCE983D}" dt="2024-11-21T13:05:51.955" v="848" actId="47"/>
        <pc:sldMkLst>
          <pc:docMk/>
          <pc:sldMk cId="4028774917" sldId="269"/>
        </pc:sldMkLst>
      </pc:sldChg>
      <pc:sldChg chg="addSp delSp modSp new mod ord modTransition modAnim modNotesTx">
        <pc:chgData name="ariadne fyrogeni" userId="f6540a3b75c6dbac" providerId="LiveId" clId="{46AFDC97-0FC2-49F7-A869-0D570CCE983D}" dt="2024-12-04T22:50:39.712" v="3715"/>
        <pc:sldMkLst>
          <pc:docMk/>
          <pc:sldMk cId="520053695" sldId="270"/>
        </pc:sldMkLst>
      </pc:sldChg>
      <pc:sldChg chg="addSp delSp modSp new del mod modClrScheme chgLayout">
        <pc:chgData name="ariadne fyrogeni" userId="f6540a3b75c6dbac" providerId="LiveId" clId="{46AFDC97-0FC2-49F7-A869-0D570CCE983D}" dt="2024-11-28T15:36:06.888" v="1961" actId="47"/>
        <pc:sldMkLst>
          <pc:docMk/>
          <pc:sldMk cId="2269910907" sldId="270"/>
        </pc:sldMkLst>
      </pc:sldChg>
      <pc:sldChg chg="modSp add del">
        <pc:chgData name="ariadne fyrogeni" userId="f6540a3b75c6dbac" providerId="LiveId" clId="{46AFDC97-0FC2-49F7-A869-0D570CCE983D}" dt="2024-11-28T14:29:41.358" v="1466" actId="47"/>
        <pc:sldMkLst>
          <pc:docMk/>
          <pc:sldMk cId="3259726078" sldId="270"/>
        </pc:sldMkLst>
      </pc:sldChg>
      <pc:sldChg chg="addSp delSp modSp new del mod ord">
        <pc:chgData name="ariadne fyrogeni" userId="f6540a3b75c6dbac" providerId="LiveId" clId="{46AFDC97-0FC2-49F7-A869-0D570CCE983D}" dt="2024-11-28T14:25:49.013" v="1444" actId="47"/>
        <pc:sldMkLst>
          <pc:docMk/>
          <pc:sldMk cId="1377744568" sldId="271"/>
        </pc:sldMkLst>
      </pc:sldChg>
      <pc:sldChg chg="new del">
        <pc:chgData name="ariadne fyrogeni" userId="f6540a3b75c6dbac" providerId="LiveId" clId="{46AFDC97-0FC2-49F7-A869-0D570CCE983D}" dt="2024-12-02T13:04:06.303" v="2157" actId="47"/>
        <pc:sldMkLst>
          <pc:docMk/>
          <pc:sldMk cId="2812539822" sldId="271"/>
        </pc:sldMkLst>
      </pc:sldChg>
      <pc:sldChg chg="addSp delSp modSp add mod setBg">
        <pc:chgData name="ariadne fyrogeni" userId="f6540a3b75c6dbac" providerId="LiveId" clId="{46AFDC97-0FC2-49F7-A869-0D570CCE983D}" dt="2024-12-04T22:51:43.950" v="3720" actId="478"/>
        <pc:sldMkLst>
          <pc:docMk/>
          <pc:sldMk cId="3529608493" sldId="271"/>
        </pc:sldMkLst>
        <pc:spChg chg="mod">
          <ac:chgData name="ariadne fyrogeni" userId="f6540a3b75c6dbac" providerId="LiveId" clId="{46AFDC97-0FC2-49F7-A869-0D570CCE983D}" dt="2024-12-04T22:50:39.712" v="3715"/>
          <ac:spMkLst>
            <pc:docMk/>
            <pc:sldMk cId="3529608493" sldId="271"/>
            <ac:spMk id="2" creationId="{A268752B-166C-15FC-8F49-86FC5CEE833A}"/>
          </ac:spMkLst>
        </pc:spChg>
        <pc:spChg chg="mod">
          <ac:chgData name="ariadne fyrogeni" userId="f6540a3b75c6dbac" providerId="LiveId" clId="{46AFDC97-0FC2-49F7-A869-0D570CCE983D}" dt="2024-12-04T22:50:39.712" v="3715"/>
          <ac:spMkLst>
            <pc:docMk/>
            <pc:sldMk cId="3529608493" sldId="271"/>
            <ac:spMk id="3" creationId="{3AC8C8E5-8E32-1389-B1A6-B86722DFBE19}"/>
          </ac:spMkLst>
        </pc:spChg>
      </pc:sldChg>
      <pc:sldChg chg="addSp delSp modSp add mod modTransition">
        <pc:chgData name="ariadne fyrogeni" userId="f6540a3b75c6dbac" providerId="LiveId" clId="{46AFDC97-0FC2-49F7-A869-0D570CCE983D}" dt="2025-01-23T13:14:05.513" v="3791" actId="1076"/>
        <pc:sldMkLst>
          <pc:docMk/>
          <pc:sldMk cId="1629151935" sldId="272"/>
        </pc:sldMkLst>
      </pc:sldChg>
      <pc:sldChg chg="addSp delSp modSp new mod modTransition setBg">
        <pc:chgData name="ariadne fyrogeni" userId="f6540a3b75c6dbac" providerId="LiveId" clId="{46AFDC97-0FC2-49F7-A869-0D570CCE983D}" dt="2024-12-03T14:54:14.148" v="2694" actId="20577"/>
        <pc:sldMkLst>
          <pc:docMk/>
          <pc:sldMk cId="1191486592" sldId="273"/>
        </pc:sldMkLst>
      </pc:sldChg>
      <pc:sldChg chg="addSp delSp modSp new mod modTransition">
        <pc:chgData name="ariadne fyrogeni" userId="f6540a3b75c6dbac" providerId="LiveId" clId="{46AFDC97-0FC2-49F7-A869-0D570CCE983D}" dt="2024-12-05T15:39:56.498" v="3790" actId="14100"/>
        <pc:sldMkLst>
          <pc:docMk/>
          <pc:sldMk cId="1850646805" sldId="274"/>
        </pc:sldMkLst>
      </pc:sldChg>
      <pc:sldChg chg="addSp modSp add mod">
        <pc:chgData name="ariadne fyrogeni" userId="f6540a3b75c6dbac" providerId="LiveId" clId="{46AFDC97-0FC2-49F7-A869-0D570CCE983D}" dt="2024-12-04T22:47:12.774" v="3711" actId="14100"/>
        <pc:sldMkLst>
          <pc:docMk/>
          <pc:sldMk cId="2040437645" sldId="275"/>
        </pc:sldMkLst>
      </pc:sldChg>
    </pc:docChg>
  </pc:docChgLst>
  <pc:docChgLst>
    <pc:chgData name="ariadne fyrogeni" userId="f6540a3b75c6dbac" providerId="LiveId" clId="{AD7A1C40-9BA2-413A-83F5-80E10512FF26}"/>
    <pc:docChg chg="undo redo custSel addSld delSld modSld sldOrd">
      <pc:chgData name="ariadne fyrogeni" userId="f6540a3b75c6dbac" providerId="LiveId" clId="{AD7A1C40-9BA2-413A-83F5-80E10512FF26}" dt="2025-02-13T21:08:20.277" v="13946" actId="6549"/>
      <pc:docMkLst>
        <pc:docMk/>
      </pc:docMkLst>
      <pc:sldChg chg="addSp modSp mod setBg modNotesTx">
        <pc:chgData name="ariadne fyrogeni" userId="f6540a3b75c6dbac" providerId="LiveId" clId="{AD7A1C40-9BA2-413A-83F5-80E10512FF26}" dt="2025-02-13T16:36:44.298" v="13357" actId="5793"/>
        <pc:sldMkLst>
          <pc:docMk/>
          <pc:sldMk cId="1737719326" sldId="256"/>
        </pc:sldMkLst>
        <pc:spChg chg="mod">
          <ac:chgData name="ariadne fyrogeni" userId="f6540a3b75c6dbac" providerId="LiveId" clId="{AD7A1C40-9BA2-413A-83F5-80E10512FF26}" dt="2025-02-10T17:31:35.824" v="3599" actId="27636"/>
          <ac:spMkLst>
            <pc:docMk/>
            <pc:sldMk cId="1737719326" sldId="256"/>
            <ac:spMk id="2" creationId="{AB9D39FC-B898-8AB3-54C3-2C0DF32CB3D1}"/>
          </ac:spMkLst>
        </pc:spChg>
        <pc:spChg chg="mod">
          <ac:chgData name="ariadne fyrogeni" userId="f6540a3b75c6dbac" providerId="LiveId" clId="{AD7A1C40-9BA2-413A-83F5-80E10512FF26}" dt="2025-02-10T17:29:22.660" v="3553" actId="1076"/>
          <ac:spMkLst>
            <pc:docMk/>
            <pc:sldMk cId="1737719326" sldId="256"/>
            <ac:spMk id="3" creationId="{C531B9E3-B7CC-83D5-2516-C8A03FF9AEB0}"/>
          </ac:spMkLst>
        </pc:spChg>
        <pc:spChg chg="add mod">
          <ac:chgData name="ariadne fyrogeni" userId="f6540a3b75c6dbac" providerId="LiveId" clId="{AD7A1C40-9BA2-413A-83F5-80E10512FF26}" dt="2025-02-10T17:32:17.838" v="3613" actId="1076"/>
          <ac:spMkLst>
            <pc:docMk/>
            <pc:sldMk cId="1737719326" sldId="256"/>
            <ac:spMk id="6" creationId="{D87C43EE-A75A-41E5-6FCD-CFA263DF8624}"/>
          </ac:spMkLst>
        </pc:spChg>
        <pc:picChg chg="add mod">
          <ac:chgData name="ariadne fyrogeni" userId="f6540a3b75c6dbac" providerId="LiveId" clId="{AD7A1C40-9BA2-413A-83F5-80E10512FF26}" dt="2025-02-10T17:29:49.508" v="3555" actId="1076"/>
          <ac:picMkLst>
            <pc:docMk/>
            <pc:sldMk cId="1737719326" sldId="256"/>
            <ac:picMk id="5" creationId="{F6E592C4-E089-09E4-175B-66E4710A800A}"/>
          </ac:picMkLst>
        </pc:picChg>
      </pc:sldChg>
      <pc:sldChg chg="addSp delSp modSp add mod setBg delAnim modAnim delDesignElem modNotesTx">
        <pc:chgData name="ariadne fyrogeni" userId="f6540a3b75c6dbac" providerId="LiveId" clId="{AD7A1C40-9BA2-413A-83F5-80E10512FF26}" dt="2025-02-13T18:32:23.934" v="13407" actId="20577"/>
        <pc:sldMkLst>
          <pc:docMk/>
          <pc:sldMk cId="1204256302" sldId="260"/>
        </pc:sldMkLst>
        <pc:spChg chg="mod">
          <ac:chgData name="ariadne fyrogeni" userId="f6540a3b75c6dbac" providerId="LiveId" clId="{AD7A1C40-9BA2-413A-83F5-80E10512FF26}" dt="2025-02-08T16:52:08.660" v="514" actId="20577"/>
          <ac:spMkLst>
            <pc:docMk/>
            <pc:sldMk cId="1204256302" sldId="260"/>
            <ac:spMk id="2" creationId="{8EF0469F-B906-CAE0-2F7D-E9CC4638DE94}"/>
          </ac:spMkLst>
        </pc:spChg>
        <pc:spChg chg="add mod">
          <ac:chgData name="ariadne fyrogeni" userId="f6540a3b75c6dbac" providerId="LiveId" clId="{AD7A1C40-9BA2-413A-83F5-80E10512FF26}" dt="2025-02-13T11:48:15.332" v="6205" actId="6549"/>
          <ac:spMkLst>
            <pc:docMk/>
            <pc:sldMk cId="1204256302" sldId="260"/>
            <ac:spMk id="3" creationId="{B12C676E-E4D0-4E93-4E91-F3269B78A8DE}"/>
          </ac:spMkLst>
        </pc:spChg>
        <pc:spChg chg="mod">
          <ac:chgData name="ariadne fyrogeni" userId="f6540a3b75c6dbac" providerId="LiveId" clId="{AD7A1C40-9BA2-413A-83F5-80E10512FF26}" dt="2025-02-13T11:48:36.502" v="6207" actId="20577"/>
          <ac:spMkLst>
            <pc:docMk/>
            <pc:sldMk cId="1204256302" sldId="260"/>
            <ac:spMk id="4" creationId="{FACCD393-4D35-1404-831E-CAC6B3E15B2C}"/>
          </ac:spMkLst>
        </pc:spChg>
        <pc:spChg chg="mod">
          <ac:chgData name="ariadne fyrogeni" userId="f6540a3b75c6dbac" providerId="LiveId" clId="{AD7A1C40-9BA2-413A-83F5-80E10512FF26}" dt="2025-02-13T11:49:15.912" v="6215" actId="20577"/>
          <ac:spMkLst>
            <pc:docMk/>
            <pc:sldMk cId="1204256302" sldId="260"/>
            <ac:spMk id="5" creationId="{C134B6CB-F38F-E265-54C1-C9D90C91F2EA}"/>
          </ac:spMkLst>
        </pc:spChg>
        <pc:spChg chg="mod">
          <ac:chgData name="ariadne fyrogeni" userId="f6540a3b75c6dbac" providerId="LiveId" clId="{AD7A1C40-9BA2-413A-83F5-80E10512FF26}" dt="2025-02-11T14:45:29.876" v="4809" actId="1076"/>
          <ac:spMkLst>
            <pc:docMk/>
            <pc:sldMk cId="1204256302" sldId="260"/>
            <ac:spMk id="6" creationId="{F75A9DE4-9100-2116-0EAF-E4A17A197744}"/>
          </ac:spMkLst>
        </pc:spChg>
        <pc:spChg chg="add mod ord">
          <ac:chgData name="ariadne fyrogeni" userId="f6540a3b75c6dbac" providerId="LiveId" clId="{AD7A1C40-9BA2-413A-83F5-80E10512FF26}" dt="2025-02-08T16:35:23.658" v="422" actId="14100"/>
          <ac:spMkLst>
            <pc:docMk/>
            <pc:sldMk cId="1204256302" sldId="260"/>
            <ac:spMk id="9" creationId="{6D892171-99BD-8845-F71F-3A26FC931AA8}"/>
          </ac:spMkLst>
        </pc:spChg>
      </pc:sldChg>
      <pc:sldChg chg="del">
        <pc:chgData name="ariadne fyrogeni" userId="f6540a3b75c6dbac" providerId="LiveId" clId="{AD7A1C40-9BA2-413A-83F5-80E10512FF26}" dt="2025-02-08T16:30:31.585" v="400" actId="47"/>
        <pc:sldMkLst>
          <pc:docMk/>
          <pc:sldMk cId="1367568715" sldId="262"/>
        </pc:sldMkLst>
      </pc:sldChg>
      <pc:sldChg chg="addSp delSp modSp del mod">
        <pc:chgData name="ariadne fyrogeni" userId="f6540a3b75c6dbac" providerId="LiveId" clId="{AD7A1C40-9BA2-413A-83F5-80E10512FF26}" dt="2025-02-08T18:02:05.206" v="1489" actId="47"/>
        <pc:sldMkLst>
          <pc:docMk/>
          <pc:sldMk cId="92248216" sldId="263"/>
        </pc:sldMkLst>
      </pc:sldChg>
      <pc:sldChg chg="addSp delSp modSp del mod ord modShow modNotesTx">
        <pc:chgData name="ariadne fyrogeni" userId="f6540a3b75c6dbac" providerId="LiveId" clId="{AD7A1C40-9BA2-413A-83F5-80E10512FF26}" dt="2025-02-10T18:53:15.644" v="4508" actId="47"/>
        <pc:sldMkLst>
          <pc:docMk/>
          <pc:sldMk cId="1581428854" sldId="266"/>
        </pc:sldMkLst>
      </pc:sldChg>
      <pc:sldChg chg="addSp delSp modSp mod ord modNotesTx">
        <pc:chgData name="ariadne fyrogeni" userId="f6540a3b75c6dbac" providerId="LiveId" clId="{AD7A1C40-9BA2-413A-83F5-80E10512FF26}" dt="2025-02-13T16:37:51.388" v="13375" actId="20577"/>
        <pc:sldMkLst>
          <pc:docMk/>
          <pc:sldMk cId="1496295758" sldId="267"/>
        </pc:sldMkLst>
        <pc:spChg chg="add del mod">
          <ac:chgData name="ariadne fyrogeni" userId="f6540a3b75c6dbac" providerId="LiveId" clId="{AD7A1C40-9BA2-413A-83F5-80E10512FF26}" dt="2025-02-10T18:59:19.759" v="4533" actId="123"/>
          <ac:spMkLst>
            <pc:docMk/>
            <pc:sldMk cId="1496295758" sldId="267"/>
            <ac:spMk id="3" creationId="{015844B2-FEAA-AE57-EF2F-1A512D0A6F22}"/>
          </ac:spMkLst>
        </pc:spChg>
        <pc:spChg chg="add mod">
          <ac:chgData name="ariadne fyrogeni" userId="f6540a3b75c6dbac" providerId="LiveId" clId="{AD7A1C40-9BA2-413A-83F5-80E10512FF26}" dt="2025-02-10T17:05:15.585" v="3162" actId="1076"/>
          <ac:spMkLst>
            <pc:docMk/>
            <pc:sldMk cId="1496295758" sldId="267"/>
            <ac:spMk id="7" creationId="{9A242C37-A9D4-4F64-5872-7ACE2BC78138}"/>
          </ac:spMkLst>
        </pc:spChg>
        <pc:spChg chg="mod">
          <ac:chgData name="ariadne fyrogeni" userId="f6540a3b75c6dbac" providerId="LiveId" clId="{AD7A1C40-9BA2-413A-83F5-80E10512FF26}" dt="2025-02-11T10:39:06.743" v="4808" actId="164"/>
          <ac:spMkLst>
            <pc:docMk/>
            <pc:sldMk cId="1496295758" sldId="267"/>
            <ac:spMk id="8" creationId="{26AD8890-6DAB-0563-678F-8F412E431A21}"/>
          </ac:spMkLst>
        </pc:spChg>
        <pc:spChg chg="mod">
          <ac:chgData name="ariadne fyrogeni" userId="f6540a3b75c6dbac" providerId="LiveId" clId="{AD7A1C40-9BA2-413A-83F5-80E10512FF26}" dt="2025-02-12T11:14:57.142" v="5956" actId="20577"/>
          <ac:spMkLst>
            <pc:docMk/>
            <pc:sldMk cId="1496295758" sldId="267"/>
            <ac:spMk id="9" creationId="{2E5CD995-359E-63D1-2A6F-BA85390ABA3F}"/>
          </ac:spMkLst>
        </pc:spChg>
        <pc:spChg chg="add mod">
          <ac:chgData name="ariadne fyrogeni" userId="f6540a3b75c6dbac" providerId="LiveId" clId="{AD7A1C40-9BA2-413A-83F5-80E10512FF26}" dt="2025-02-10T18:25:53.750" v="4397" actId="207"/>
          <ac:spMkLst>
            <pc:docMk/>
            <pc:sldMk cId="1496295758" sldId="267"/>
            <ac:spMk id="30" creationId="{B50F91BF-7215-D114-FC74-E589209BF98C}"/>
          </ac:spMkLst>
        </pc:spChg>
        <pc:grpChg chg="add mod">
          <ac:chgData name="ariadne fyrogeni" userId="f6540a3b75c6dbac" providerId="LiveId" clId="{AD7A1C40-9BA2-413A-83F5-80E10512FF26}" dt="2025-02-12T11:14:53.410" v="5954" actId="1076"/>
          <ac:grpSpMkLst>
            <pc:docMk/>
            <pc:sldMk cId="1496295758" sldId="267"/>
            <ac:grpSpMk id="2" creationId="{093974AE-C7F1-14FD-E980-C140D75D0689}"/>
          </ac:grpSpMkLst>
        </pc:grpChg>
        <pc:grpChg chg="add mod">
          <ac:chgData name="ariadne fyrogeni" userId="f6540a3b75c6dbac" providerId="LiveId" clId="{AD7A1C40-9BA2-413A-83F5-80E10512FF26}" dt="2025-02-11T10:39:06.743" v="4808" actId="164"/>
          <ac:grpSpMkLst>
            <pc:docMk/>
            <pc:sldMk cId="1496295758" sldId="267"/>
            <ac:grpSpMk id="4" creationId="{02DA00BC-3666-50DA-EADF-2E863D10A842}"/>
          </ac:grpSpMkLst>
        </pc:grpChg>
        <pc:grpChg chg="add mod">
          <ac:chgData name="ariadne fyrogeni" userId="f6540a3b75c6dbac" providerId="LiveId" clId="{AD7A1C40-9BA2-413A-83F5-80E10512FF26}" dt="2025-02-10T17:04:29.390" v="3151" actId="164"/>
          <ac:grpSpMkLst>
            <pc:docMk/>
            <pc:sldMk cId="1496295758" sldId="267"/>
            <ac:grpSpMk id="18" creationId="{FC924597-BBE3-BE00-1274-FF6010488EEF}"/>
          </ac:grpSpMkLst>
        </pc:grpChg>
        <pc:picChg chg="add mod">
          <ac:chgData name="ariadne fyrogeni" userId="f6540a3b75c6dbac" providerId="LiveId" clId="{AD7A1C40-9BA2-413A-83F5-80E10512FF26}" dt="2025-02-10T17:04:53.383" v="3157" actId="1076"/>
          <ac:picMkLst>
            <pc:docMk/>
            <pc:sldMk cId="1496295758" sldId="267"/>
            <ac:picMk id="17" creationId="{15006468-2909-E9E9-F767-0CAA7C789F74}"/>
          </ac:picMkLst>
        </pc:picChg>
        <pc:picChg chg="add mod modCrop">
          <ac:chgData name="ariadne fyrogeni" userId="f6540a3b75c6dbac" providerId="LiveId" clId="{AD7A1C40-9BA2-413A-83F5-80E10512FF26}" dt="2025-02-12T11:15:13.794" v="5958" actId="1076"/>
          <ac:picMkLst>
            <pc:docMk/>
            <pc:sldMk cId="1496295758" sldId="267"/>
            <ac:picMk id="25" creationId="{AC8C2793-A1D1-40D7-3D73-37DFF84E8117}"/>
          </ac:picMkLst>
        </pc:picChg>
        <pc:picChg chg="add mod">
          <ac:chgData name="ariadne fyrogeni" userId="f6540a3b75c6dbac" providerId="LiveId" clId="{AD7A1C40-9BA2-413A-83F5-80E10512FF26}" dt="2025-02-11T10:39:06.743" v="4808" actId="164"/>
          <ac:picMkLst>
            <pc:docMk/>
            <pc:sldMk cId="1496295758" sldId="267"/>
            <ac:picMk id="29" creationId="{F6E94B72-70F4-AEED-9655-86FF8276E796}"/>
          </ac:picMkLst>
        </pc:picChg>
      </pc:sldChg>
      <pc:sldChg chg="addSp delSp modSp add mod modShow modNotesTx">
        <pc:chgData name="ariadne fyrogeni" userId="f6540a3b75c6dbac" providerId="LiveId" clId="{AD7A1C40-9BA2-413A-83F5-80E10512FF26}" dt="2025-02-13T13:02:20.667" v="7761" actId="20577"/>
        <pc:sldMkLst>
          <pc:docMk/>
          <pc:sldMk cId="3238636470" sldId="268"/>
        </pc:sldMkLst>
        <pc:spChg chg="mod">
          <ac:chgData name="ariadne fyrogeni" userId="f6540a3b75c6dbac" providerId="LiveId" clId="{AD7A1C40-9BA2-413A-83F5-80E10512FF26}" dt="2025-02-10T18:29:49.117" v="4422" actId="1076"/>
          <ac:spMkLst>
            <pc:docMk/>
            <pc:sldMk cId="3238636470" sldId="268"/>
            <ac:spMk id="2" creationId="{ECBD5B3B-7CA9-E609-13F1-6DA4892065E7}"/>
          </ac:spMkLst>
        </pc:spChg>
        <pc:spChg chg="mod">
          <ac:chgData name="ariadne fyrogeni" userId="f6540a3b75c6dbac" providerId="LiveId" clId="{AD7A1C40-9BA2-413A-83F5-80E10512FF26}" dt="2025-02-11T16:18:11.131" v="5521" actId="108"/>
          <ac:spMkLst>
            <pc:docMk/>
            <pc:sldMk cId="3238636470" sldId="268"/>
            <ac:spMk id="3" creationId="{F4C88AA4-1890-895F-14D7-AECED519F8FB}"/>
          </ac:spMkLst>
        </pc:spChg>
        <pc:spChg chg="mod">
          <ac:chgData name="ariadne fyrogeni" userId="f6540a3b75c6dbac" providerId="LiveId" clId="{AD7A1C40-9BA2-413A-83F5-80E10512FF26}" dt="2025-02-11T16:18:32.430" v="5526" actId="108"/>
          <ac:spMkLst>
            <pc:docMk/>
            <pc:sldMk cId="3238636470" sldId="268"/>
            <ac:spMk id="4" creationId="{FA8BA785-FDDD-16CE-2F0B-200374F81053}"/>
          </ac:spMkLst>
        </pc:spChg>
        <pc:spChg chg="mod">
          <ac:chgData name="ariadne fyrogeni" userId="f6540a3b75c6dbac" providerId="LiveId" clId="{AD7A1C40-9BA2-413A-83F5-80E10512FF26}" dt="2025-02-10T18:29:56.577" v="4423" actId="1076"/>
          <ac:spMkLst>
            <pc:docMk/>
            <pc:sldMk cId="3238636470" sldId="268"/>
            <ac:spMk id="5" creationId="{554BF21E-B5C5-498F-B939-6678040FA61A}"/>
          </ac:spMkLst>
        </pc:spChg>
        <pc:spChg chg="mod">
          <ac:chgData name="ariadne fyrogeni" userId="f6540a3b75c6dbac" providerId="LiveId" clId="{AD7A1C40-9BA2-413A-83F5-80E10512FF26}" dt="2025-02-10T18:29:56.577" v="4423" actId="1076"/>
          <ac:spMkLst>
            <pc:docMk/>
            <pc:sldMk cId="3238636470" sldId="268"/>
            <ac:spMk id="6" creationId="{9C842A6E-6AAE-B375-2F3E-1F7DE96377BC}"/>
          </ac:spMkLst>
        </pc:spChg>
        <pc:spChg chg="mod">
          <ac:chgData name="ariadne fyrogeni" userId="f6540a3b75c6dbac" providerId="LiveId" clId="{AD7A1C40-9BA2-413A-83F5-80E10512FF26}" dt="2025-02-11T16:18:12.961" v="5522" actId="108"/>
          <ac:spMkLst>
            <pc:docMk/>
            <pc:sldMk cId="3238636470" sldId="268"/>
            <ac:spMk id="7" creationId="{C598F16D-F892-B089-60DF-7FF820EF6357}"/>
          </ac:spMkLst>
        </pc:spChg>
        <pc:spChg chg="mod">
          <ac:chgData name="ariadne fyrogeni" userId="f6540a3b75c6dbac" providerId="LiveId" clId="{AD7A1C40-9BA2-413A-83F5-80E10512FF26}" dt="2025-02-10T18:29:56.577" v="4423" actId="1076"/>
          <ac:spMkLst>
            <pc:docMk/>
            <pc:sldMk cId="3238636470" sldId="268"/>
            <ac:spMk id="8" creationId="{3B9DAB95-9E1B-1C59-3D7F-ED8E7ABB0FD1}"/>
          </ac:spMkLst>
        </pc:spChg>
        <pc:spChg chg="mod ord">
          <ac:chgData name="ariadne fyrogeni" userId="f6540a3b75c6dbac" providerId="LiveId" clId="{AD7A1C40-9BA2-413A-83F5-80E10512FF26}" dt="2025-02-11T16:34:14.798" v="5545" actId="166"/>
          <ac:spMkLst>
            <pc:docMk/>
            <pc:sldMk cId="3238636470" sldId="268"/>
            <ac:spMk id="13" creationId="{B5F819D2-D8F1-86F6-3E6A-ED2457EE7CE6}"/>
          </ac:spMkLst>
        </pc:spChg>
        <pc:spChg chg="mod ord">
          <ac:chgData name="ariadne fyrogeni" userId="f6540a3b75c6dbac" providerId="LiveId" clId="{AD7A1C40-9BA2-413A-83F5-80E10512FF26}" dt="2025-02-11T16:34:20.327" v="5546" actId="166"/>
          <ac:spMkLst>
            <pc:docMk/>
            <pc:sldMk cId="3238636470" sldId="268"/>
            <ac:spMk id="15" creationId="{2A0ACCD7-E9A1-B48C-7C8B-382BE2538572}"/>
          </ac:spMkLst>
        </pc:spChg>
        <pc:spChg chg="mod">
          <ac:chgData name="ariadne fyrogeni" userId="f6540a3b75c6dbac" providerId="LiveId" clId="{AD7A1C40-9BA2-413A-83F5-80E10512FF26}" dt="2025-02-11T16:18:28.425" v="5524" actId="108"/>
          <ac:spMkLst>
            <pc:docMk/>
            <pc:sldMk cId="3238636470" sldId="268"/>
            <ac:spMk id="16" creationId="{C7913572-8CDC-1781-72BC-898DAB0A2CCB}"/>
          </ac:spMkLst>
        </pc:spChg>
        <pc:spChg chg="mod">
          <ac:chgData name="ariadne fyrogeni" userId="f6540a3b75c6dbac" providerId="LiveId" clId="{AD7A1C40-9BA2-413A-83F5-80E10512FF26}" dt="2025-02-11T16:18:43.798" v="5529" actId="108"/>
          <ac:spMkLst>
            <pc:docMk/>
            <pc:sldMk cId="3238636470" sldId="268"/>
            <ac:spMk id="17" creationId="{C03EA594-365F-F97A-3695-374D33E8FF09}"/>
          </ac:spMkLst>
        </pc:spChg>
        <pc:spChg chg="mod">
          <ac:chgData name="ariadne fyrogeni" userId="f6540a3b75c6dbac" providerId="LiveId" clId="{AD7A1C40-9BA2-413A-83F5-80E10512FF26}" dt="2025-02-10T18:29:56.577" v="4423" actId="1076"/>
          <ac:spMkLst>
            <pc:docMk/>
            <pc:sldMk cId="3238636470" sldId="268"/>
            <ac:spMk id="18" creationId="{C7B2DEF2-068E-3834-F55D-FB9EA3E8D802}"/>
          </ac:spMkLst>
        </pc:spChg>
        <pc:picChg chg="mod">
          <ac:chgData name="ariadne fyrogeni" userId="f6540a3b75c6dbac" providerId="LiveId" clId="{AD7A1C40-9BA2-413A-83F5-80E10512FF26}" dt="2025-02-12T10:57:52.589" v="5722"/>
          <ac:picMkLst>
            <pc:docMk/>
            <pc:sldMk cId="3238636470" sldId="268"/>
            <ac:picMk id="9" creationId="{E30B90E9-BE1D-E808-3BEB-E6007FFAFAE9}"/>
          </ac:picMkLst>
        </pc:picChg>
        <pc:picChg chg="add del mod">
          <ac:chgData name="ariadne fyrogeni" userId="f6540a3b75c6dbac" providerId="LiveId" clId="{AD7A1C40-9BA2-413A-83F5-80E10512FF26}" dt="2025-02-12T10:58:07.780" v="5725" actId="478"/>
          <ac:picMkLst>
            <pc:docMk/>
            <pc:sldMk cId="3238636470" sldId="268"/>
            <ac:picMk id="21" creationId="{79B8D0C3-2CF7-5512-685A-16A42B1253F1}"/>
          </ac:picMkLst>
        </pc:picChg>
        <pc:inkChg chg="add">
          <ac:chgData name="ariadne fyrogeni" userId="f6540a3b75c6dbac" providerId="LiveId" clId="{AD7A1C40-9BA2-413A-83F5-80E10512FF26}" dt="2025-02-11T16:34:51.261" v="5548" actId="9405"/>
          <ac:inkMkLst>
            <pc:docMk/>
            <pc:sldMk cId="3238636470" sldId="268"/>
            <ac:inkMk id="22" creationId="{12716327-21F4-F348-8409-35D161891F20}"/>
          </ac:inkMkLst>
        </pc:inkChg>
      </pc:sldChg>
      <pc:sldChg chg="del">
        <pc:chgData name="ariadne fyrogeni" userId="f6540a3b75c6dbac" providerId="LiveId" clId="{AD7A1C40-9BA2-413A-83F5-80E10512FF26}" dt="2025-02-08T16:30:45.531" v="403" actId="47"/>
        <pc:sldMkLst>
          <pc:docMk/>
          <pc:sldMk cId="3862925992" sldId="269"/>
        </pc:sldMkLst>
      </pc:sldChg>
      <pc:sldChg chg="del">
        <pc:chgData name="ariadne fyrogeni" userId="f6540a3b75c6dbac" providerId="LiveId" clId="{AD7A1C40-9BA2-413A-83F5-80E10512FF26}" dt="2025-02-08T16:30:42.451" v="401" actId="47"/>
        <pc:sldMkLst>
          <pc:docMk/>
          <pc:sldMk cId="520053695" sldId="270"/>
        </pc:sldMkLst>
      </pc:sldChg>
      <pc:sldChg chg="setBg modNotesTx">
        <pc:chgData name="ariadne fyrogeni" userId="f6540a3b75c6dbac" providerId="LiveId" clId="{AD7A1C40-9BA2-413A-83F5-80E10512FF26}" dt="2025-02-13T12:02:11.614" v="6355"/>
        <pc:sldMkLst>
          <pc:docMk/>
          <pc:sldMk cId="3529608493" sldId="271"/>
        </pc:sldMkLst>
      </pc:sldChg>
      <pc:sldChg chg="add del">
        <pc:chgData name="ariadne fyrogeni" userId="f6540a3b75c6dbac" providerId="LiveId" clId="{AD7A1C40-9BA2-413A-83F5-80E10512FF26}" dt="2025-02-08T16:28:35.190" v="368" actId="47"/>
        <pc:sldMkLst>
          <pc:docMk/>
          <pc:sldMk cId="1629151935" sldId="272"/>
        </pc:sldMkLst>
      </pc:sldChg>
      <pc:sldChg chg="del">
        <pc:chgData name="ariadne fyrogeni" userId="f6540a3b75c6dbac" providerId="LiveId" clId="{AD7A1C40-9BA2-413A-83F5-80E10512FF26}" dt="2025-02-08T16:30:43.831" v="402" actId="47"/>
        <pc:sldMkLst>
          <pc:docMk/>
          <pc:sldMk cId="1191486592" sldId="273"/>
        </pc:sldMkLst>
      </pc:sldChg>
      <pc:sldChg chg="del">
        <pc:chgData name="ariadne fyrogeni" userId="f6540a3b75c6dbac" providerId="LiveId" clId="{AD7A1C40-9BA2-413A-83F5-80E10512FF26}" dt="2025-02-08T16:30:46.947" v="404" actId="47"/>
        <pc:sldMkLst>
          <pc:docMk/>
          <pc:sldMk cId="1850646805" sldId="274"/>
        </pc:sldMkLst>
      </pc:sldChg>
      <pc:sldChg chg="addSp delSp modSp del mod modShow">
        <pc:chgData name="ariadne fyrogeni" userId="f6540a3b75c6dbac" providerId="LiveId" clId="{AD7A1C40-9BA2-413A-83F5-80E10512FF26}" dt="2025-02-10T18:25:16.272" v="4394" actId="47"/>
        <pc:sldMkLst>
          <pc:docMk/>
          <pc:sldMk cId="2040437645" sldId="275"/>
        </pc:sldMkLst>
      </pc:sldChg>
      <pc:sldChg chg="addSp delSp modSp add del mod ord modShow">
        <pc:chgData name="ariadne fyrogeni" userId="f6540a3b75c6dbac" providerId="LiveId" clId="{AD7A1C40-9BA2-413A-83F5-80E10512FF26}" dt="2025-02-11T16:19:13.535" v="5530" actId="47"/>
        <pc:sldMkLst>
          <pc:docMk/>
          <pc:sldMk cId="1320984541" sldId="276"/>
        </pc:sldMkLst>
      </pc:sldChg>
      <pc:sldChg chg="addSp delSp modSp add mod ord modAnim modNotesTx">
        <pc:chgData name="ariadne fyrogeni" userId="f6540a3b75c6dbac" providerId="LiveId" clId="{AD7A1C40-9BA2-413A-83F5-80E10512FF26}" dt="2025-02-13T16:37:27.063" v="13367" actId="20577"/>
        <pc:sldMkLst>
          <pc:docMk/>
          <pc:sldMk cId="1977501203" sldId="282"/>
        </pc:sldMkLst>
        <pc:spChg chg="mod">
          <ac:chgData name="ariadne fyrogeni" userId="f6540a3b75c6dbac" providerId="LiveId" clId="{AD7A1C40-9BA2-413A-83F5-80E10512FF26}" dt="2025-02-10T16:10:22.785" v="2486" actId="20577"/>
          <ac:spMkLst>
            <pc:docMk/>
            <pc:sldMk cId="1977501203" sldId="282"/>
            <ac:spMk id="2" creationId="{EABCFAEB-8B4E-C015-903D-D2D86F3CBB79}"/>
          </ac:spMkLst>
        </pc:spChg>
        <pc:spChg chg="mod">
          <ac:chgData name="ariadne fyrogeni" userId="f6540a3b75c6dbac" providerId="LiveId" clId="{AD7A1C40-9BA2-413A-83F5-80E10512FF26}" dt="2025-02-10T16:14:02.065" v="2560" actId="1076"/>
          <ac:spMkLst>
            <pc:docMk/>
            <pc:sldMk cId="1977501203" sldId="282"/>
            <ac:spMk id="3" creationId="{89BB6D5E-9174-54B6-D6BB-D9BDE0C04E46}"/>
          </ac:spMkLst>
        </pc:spChg>
        <pc:spChg chg="add mod">
          <ac:chgData name="ariadne fyrogeni" userId="f6540a3b75c6dbac" providerId="LiveId" clId="{AD7A1C40-9BA2-413A-83F5-80E10512FF26}" dt="2025-02-11T14:58:16.394" v="4871" actId="108"/>
          <ac:spMkLst>
            <pc:docMk/>
            <pc:sldMk cId="1977501203" sldId="282"/>
            <ac:spMk id="4" creationId="{DFE94F73-A335-F128-9150-8E7511F202AB}"/>
          </ac:spMkLst>
        </pc:spChg>
        <pc:spChg chg="mod">
          <ac:chgData name="ariadne fyrogeni" userId="f6540a3b75c6dbac" providerId="LiveId" clId="{AD7A1C40-9BA2-413A-83F5-80E10512FF26}" dt="2025-02-10T16:14:02.065" v="2560" actId="1076"/>
          <ac:spMkLst>
            <pc:docMk/>
            <pc:sldMk cId="1977501203" sldId="282"/>
            <ac:spMk id="6" creationId="{5E0DDBE3-0560-DD38-03B3-6FD1859E5472}"/>
          </ac:spMkLst>
        </pc:spChg>
        <pc:spChg chg="mod">
          <ac:chgData name="ariadne fyrogeni" userId="f6540a3b75c6dbac" providerId="LiveId" clId="{AD7A1C40-9BA2-413A-83F5-80E10512FF26}" dt="2025-02-10T16:16:43.539" v="2612" actId="20577"/>
          <ac:spMkLst>
            <pc:docMk/>
            <pc:sldMk cId="1977501203" sldId="282"/>
            <ac:spMk id="8" creationId="{FD6839F1-B890-894F-621F-C52D4163B998}"/>
          </ac:spMkLst>
        </pc:spChg>
        <pc:spChg chg="mod">
          <ac:chgData name="ariadne fyrogeni" userId="f6540a3b75c6dbac" providerId="LiveId" clId="{AD7A1C40-9BA2-413A-83F5-80E10512FF26}" dt="2025-02-10T16:14:02.065" v="2560" actId="1076"/>
          <ac:spMkLst>
            <pc:docMk/>
            <pc:sldMk cId="1977501203" sldId="282"/>
            <ac:spMk id="16" creationId="{917503B2-1763-655A-87B0-9C21A8B90A7E}"/>
          </ac:spMkLst>
        </pc:spChg>
        <pc:spChg chg="mod">
          <ac:chgData name="ariadne fyrogeni" userId="f6540a3b75c6dbac" providerId="LiveId" clId="{AD7A1C40-9BA2-413A-83F5-80E10512FF26}" dt="2025-02-10T16:22:18.792" v="2647" actId="14100"/>
          <ac:spMkLst>
            <pc:docMk/>
            <pc:sldMk cId="1977501203" sldId="282"/>
            <ac:spMk id="18" creationId="{62DC85E2-BBA4-6E3D-68FF-318AF2BE4F84}"/>
          </ac:spMkLst>
        </pc:spChg>
        <pc:spChg chg="add mod">
          <ac:chgData name="ariadne fyrogeni" userId="f6540a3b75c6dbac" providerId="LiveId" clId="{AD7A1C40-9BA2-413A-83F5-80E10512FF26}" dt="2025-02-10T16:14:02.065" v="2560" actId="1076"/>
          <ac:spMkLst>
            <pc:docMk/>
            <pc:sldMk cId="1977501203" sldId="282"/>
            <ac:spMk id="28" creationId="{7933BA6E-4294-A10D-DBA2-6E859546659F}"/>
          </ac:spMkLst>
        </pc:spChg>
        <pc:spChg chg="add mod">
          <ac:chgData name="ariadne fyrogeni" userId="f6540a3b75c6dbac" providerId="LiveId" clId="{AD7A1C40-9BA2-413A-83F5-80E10512FF26}" dt="2025-02-10T16:14:02.065" v="2560" actId="1076"/>
          <ac:spMkLst>
            <pc:docMk/>
            <pc:sldMk cId="1977501203" sldId="282"/>
            <ac:spMk id="34" creationId="{03C2979C-6B09-1324-43A5-2DB68BA2F29F}"/>
          </ac:spMkLst>
        </pc:spChg>
        <pc:spChg chg="add mod">
          <ac:chgData name="ariadne fyrogeni" userId="f6540a3b75c6dbac" providerId="LiveId" clId="{AD7A1C40-9BA2-413A-83F5-80E10512FF26}" dt="2025-02-10T16:26:49.054" v="2681" actId="207"/>
          <ac:spMkLst>
            <pc:docMk/>
            <pc:sldMk cId="1977501203" sldId="282"/>
            <ac:spMk id="45" creationId="{913F1942-6A4A-26FE-741B-E3F8030DD460}"/>
          </ac:spMkLst>
        </pc:spChg>
        <pc:spChg chg="add mod">
          <ac:chgData name="ariadne fyrogeni" userId="f6540a3b75c6dbac" providerId="LiveId" clId="{AD7A1C40-9BA2-413A-83F5-80E10512FF26}" dt="2025-02-10T16:26:29.229" v="2678" actId="208"/>
          <ac:spMkLst>
            <pc:docMk/>
            <pc:sldMk cId="1977501203" sldId="282"/>
            <ac:spMk id="64" creationId="{9886B7D5-259A-A9D3-54F9-2E171634EE2A}"/>
          </ac:spMkLst>
        </pc:spChg>
        <pc:picChg chg="add mod">
          <ac:chgData name="ariadne fyrogeni" userId="f6540a3b75c6dbac" providerId="LiveId" clId="{AD7A1C40-9BA2-413A-83F5-80E10512FF26}" dt="2025-02-10T16:25:13.279" v="2670" actId="1076"/>
          <ac:picMkLst>
            <pc:docMk/>
            <pc:sldMk cId="1977501203" sldId="282"/>
            <ac:picMk id="52" creationId="{2E9754AD-DA7A-8C79-1788-982F0DB62672}"/>
          </ac:picMkLst>
        </pc:picChg>
        <pc:picChg chg="add mod modCrop">
          <ac:chgData name="ariadne fyrogeni" userId="f6540a3b75c6dbac" providerId="LiveId" clId="{AD7A1C40-9BA2-413A-83F5-80E10512FF26}" dt="2025-02-10T16:26:33.215" v="2679" actId="208"/>
          <ac:picMkLst>
            <pc:docMk/>
            <pc:sldMk cId="1977501203" sldId="282"/>
            <ac:picMk id="54" creationId="{80662ED9-9D53-EC60-ADA7-EA6DA3B0BC11}"/>
          </ac:picMkLst>
        </pc:picChg>
        <pc:cxnChg chg="mod">
          <ac:chgData name="ariadne fyrogeni" userId="f6540a3b75c6dbac" providerId="LiveId" clId="{AD7A1C40-9BA2-413A-83F5-80E10512FF26}" dt="2025-02-10T16:14:02.065" v="2560" actId="1076"/>
          <ac:cxnSpMkLst>
            <pc:docMk/>
            <pc:sldMk cId="1977501203" sldId="282"/>
            <ac:cxnSpMk id="11" creationId="{78A33295-A4A5-3C8E-5D9E-A6D45F5D196C}"/>
          </ac:cxnSpMkLst>
        </pc:cxnChg>
        <pc:cxnChg chg="mod">
          <ac:chgData name="ariadne fyrogeni" userId="f6540a3b75c6dbac" providerId="LiveId" clId="{AD7A1C40-9BA2-413A-83F5-80E10512FF26}" dt="2025-02-10T16:14:02.065" v="2560" actId="1076"/>
          <ac:cxnSpMkLst>
            <pc:docMk/>
            <pc:sldMk cId="1977501203" sldId="282"/>
            <ac:cxnSpMk id="12" creationId="{053130B4-7963-0448-ED9C-01A004425F72}"/>
          </ac:cxnSpMkLst>
        </pc:cxnChg>
        <pc:cxnChg chg="mod">
          <ac:chgData name="ariadne fyrogeni" userId="f6540a3b75c6dbac" providerId="LiveId" clId="{AD7A1C40-9BA2-413A-83F5-80E10512FF26}" dt="2025-02-10T16:22:18.792" v="2647" actId="14100"/>
          <ac:cxnSpMkLst>
            <pc:docMk/>
            <pc:sldMk cId="1977501203" sldId="282"/>
            <ac:cxnSpMk id="20" creationId="{42379AA6-9989-8162-9151-AEA73FBEE502}"/>
          </ac:cxnSpMkLst>
        </pc:cxnChg>
        <pc:cxnChg chg="mod">
          <ac:chgData name="ariadne fyrogeni" userId="f6540a3b75c6dbac" providerId="LiveId" clId="{AD7A1C40-9BA2-413A-83F5-80E10512FF26}" dt="2025-02-10T16:22:18.792" v="2647" actId="14100"/>
          <ac:cxnSpMkLst>
            <pc:docMk/>
            <pc:sldMk cId="1977501203" sldId="282"/>
            <ac:cxnSpMk id="23" creationId="{E71F3E99-C151-B106-51D5-11AD89154893}"/>
          </ac:cxnSpMkLst>
        </pc:cxnChg>
        <pc:cxnChg chg="add mod">
          <ac:chgData name="ariadne fyrogeni" userId="f6540a3b75c6dbac" providerId="LiveId" clId="{AD7A1C40-9BA2-413A-83F5-80E10512FF26}" dt="2025-02-10T16:13:41.469" v="2556" actId="1076"/>
          <ac:cxnSpMkLst>
            <pc:docMk/>
            <pc:sldMk cId="1977501203" sldId="282"/>
            <ac:cxnSpMk id="32" creationId="{3BCDA073-0F1C-4D91-69F4-867827F8D84D}"/>
          </ac:cxnSpMkLst>
        </pc:cxnChg>
        <pc:cxnChg chg="add mod">
          <ac:chgData name="ariadne fyrogeni" userId="f6540a3b75c6dbac" providerId="LiveId" clId="{AD7A1C40-9BA2-413A-83F5-80E10512FF26}" dt="2025-02-10T16:14:02.065" v="2560" actId="1076"/>
          <ac:cxnSpMkLst>
            <pc:docMk/>
            <pc:sldMk cId="1977501203" sldId="282"/>
            <ac:cxnSpMk id="33" creationId="{B1DC887F-1ACC-6F5F-BD56-5CD0ED1E9374}"/>
          </ac:cxnSpMkLst>
        </pc:cxnChg>
        <pc:cxnChg chg="add mod">
          <ac:chgData name="ariadne fyrogeni" userId="f6540a3b75c6dbac" providerId="LiveId" clId="{AD7A1C40-9BA2-413A-83F5-80E10512FF26}" dt="2025-02-10T16:14:20.231" v="2566" actId="1076"/>
          <ac:cxnSpMkLst>
            <pc:docMk/>
            <pc:sldMk cId="1977501203" sldId="282"/>
            <ac:cxnSpMk id="39" creationId="{43BB73F9-D319-4F34-6780-F08CB64D6141}"/>
          </ac:cxnSpMkLst>
        </pc:cxnChg>
      </pc:sldChg>
      <pc:sldChg chg="addSp delSp modSp new mod modTransition delAnim modAnim modNotesTx">
        <pc:chgData name="ariadne fyrogeni" userId="f6540a3b75c6dbac" providerId="LiveId" clId="{AD7A1C40-9BA2-413A-83F5-80E10512FF26}" dt="2025-02-13T13:24:58.887" v="9150" actId="20577"/>
        <pc:sldMkLst>
          <pc:docMk/>
          <pc:sldMk cId="1716230583" sldId="283"/>
        </pc:sldMkLst>
        <pc:spChg chg="add mod">
          <ac:chgData name="ariadne fyrogeni" userId="f6540a3b75c6dbac" providerId="LiveId" clId="{AD7A1C40-9BA2-413A-83F5-80E10512FF26}" dt="2025-02-08T18:28:05.531" v="1636" actId="208"/>
          <ac:spMkLst>
            <pc:docMk/>
            <pc:sldMk cId="1716230583" sldId="283"/>
            <ac:spMk id="18" creationId="{ABAE323D-B49A-DB0C-8CA0-02588441905E}"/>
          </ac:spMkLst>
        </pc:spChg>
        <pc:spChg chg="add mod">
          <ac:chgData name="ariadne fyrogeni" userId="f6540a3b75c6dbac" providerId="LiveId" clId="{AD7A1C40-9BA2-413A-83F5-80E10512FF26}" dt="2025-02-08T18:27:05.871" v="1631" actId="208"/>
          <ac:spMkLst>
            <pc:docMk/>
            <pc:sldMk cId="1716230583" sldId="283"/>
            <ac:spMk id="19" creationId="{2F40ED05-06BF-F5FC-B315-B29BD0D5776A}"/>
          </ac:spMkLst>
        </pc:spChg>
        <pc:spChg chg="add mod">
          <ac:chgData name="ariadne fyrogeni" userId="f6540a3b75c6dbac" providerId="LiveId" clId="{AD7A1C40-9BA2-413A-83F5-80E10512FF26}" dt="2025-02-08T18:27:05.871" v="1631" actId="208"/>
          <ac:spMkLst>
            <pc:docMk/>
            <pc:sldMk cId="1716230583" sldId="283"/>
            <ac:spMk id="29" creationId="{7C0A001C-ADC0-11C4-B314-DB697FCC7542}"/>
          </ac:spMkLst>
        </pc:spChg>
        <pc:spChg chg="add mod">
          <ac:chgData name="ariadne fyrogeni" userId="f6540a3b75c6dbac" providerId="LiveId" clId="{AD7A1C40-9BA2-413A-83F5-80E10512FF26}" dt="2025-02-08T18:27:33.204" v="1633" actId="208"/>
          <ac:spMkLst>
            <pc:docMk/>
            <pc:sldMk cId="1716230583" sldId="283"/>
            <ac:spMk id="30" creationId="{C704E7C6-23D6-AAA0-F4A5-2EF94DA0087F}"/>
          </ac:spMkLst>
        </pc:spChg>
        <pc:spChg chg="add mod">
          <ac:chgData name="ariadne fyrogeni" userId="f6540a3b75c6dbac" providerId="LiveId" clId="{AD7A1C40-9BA2-413A-83F5-80E10512FF26}" dt="2025-02-08T18:27:33.204" v="1633" actId="208"/>
          <ac:spMkLst>
            <pc:docMk/>
            <pc:sldMk cId="1716230583" sldId="283"/>
            <ac:spMk id="31" creationId="{19ECE622-F53B-D1BA-630A-7864242FC23B}"/>
          </ac:spMkLst>
        </pc:spChg>
        <pc:spChg chg="add mod">
          <ac:chgData name="ariadne fyrogeni" userId="f6540a3b75c6dbac" providerId="LiveId" clId="{AD7A1C40-9BA2-413A-83F5-80E10512FF26}" dt="2025-02-08T18:27:33.204" v="1633" actId="208"/>
          <ac:spMkLst>
            <pc:docMk/>
            <pc:sldMk cId="1716230583" sldId="283"/>
            <ac:spMk id="32" creationId="{9C9A89B8-C0B4-2F71-64DE-D137CF18E67D}"/>
          </ac:spMkLst>
        </pc:spChg>
        <pc:spChg chg="add mod">
          <ac:chgData name="ariadne fyrogeni" userId="f6540a3b75c6dbac" providerId="LiveId" clId="{AD7A1C40-9BA2-413A-83F5-80E10512FF26}" dt="2025-02-08T18:27:33.204" v="1633" actId="208"/>
          <ac:spMkLst>
            <pc:docMk/>
            <pc:sldMk cId="1716230583" sldId="283"/>
            <ac:spMk id="33" creationId="{63122284-3878-331F-8371-29AFB2520DB3}"/>
          </ac:spMkLst>
        </pc:spChg>
        <pc:spChg chg="add mod">
          <ac:chgData name="ariadne fyrogeni" userId="f6540a3b75c6dbac" providerId="LiveId" clId="{AD7A1C40-9BA2-413A-83F5-80E10512FF26}" dt="2025-02-08T18:27:05.871" v="1631" actId="208"/>
          <ac:spMkLst>
            <pc:docMk/>
            <pc:sldMk cId="1716230583" sldId="283"/>
            <ac:spMk id="34" creationId="{5967C3AC-5C4A-6B9B-A78E-2F59081FBCCA}"/>
          </ac:spMkLst>
        </pc:spChg>
        <pc:spChg chg="add mod">
          <ac:chgData name="ariadne fyrogeni" userId="f6540a3b75c6dbac" providerId="LiveId" clId="{AD7A1C40-9BA2-413A-83F5-80E10512FF26}" dt="2025-02-08T18:27:05.871" v="1631" actId="208"/>
          <ac:spMkLst>
            <pc:docMk/>
            <pc:sldMk cId="1716230583" sldId="283"/>
            <ac:spMk id="35" creationId="{68F3F122-E22D-A1A8-91D9-AD07EF012275}"/>
          </ac:spMkLst>
        </pc:spChg>
        <pc:spChg chg="add mod">
          <ac:chgData name="ariadne fyrogeni" userId="f6540a3b75c6dbac" providerId="LiveId" clId="{AD7A1C40-9BA2-413A-83F5-80E10512FF26}" dt="2025-02-08T18:27:05.871" v="1631" actId="208"/>
          <ac:spMkLst>
            <pc:docMk/>
            <pc:sldMk cId="1716230583" sldId="283"/>
            <ac:spMk id="36" creationId="{4321F83B-3EA9-9442-095C-DB2C5CEA5CF6}"/>
          </ac:spMkLst>
        </pc:spChg>
        <pc:spChg chg="add mod">
          <ac:chgData name="ariadne fyrogeni" userId="f6540a3b75c6dbac" providerId="LiveId" clId="{AD7A1C40-9BA2-413A-83F5-80E10512FF26}" dt="2025-02-08T18:27:05.871" v="1631" actId="208"/>
          <ac:spMkLst>
            <pc:docMk/>
            <pc:sldMk cId="1716230583" sldId="283"/>
            <ac:spMk id="37" creationId="{6C138BF2-3D44-D380-943E-B0D5BAB359C9}"/>
          </ac:spMkLst>
        </pc:spChg>
        <pc:spChg chg="add mod">
          <ac:chgData name="ariadne fyrogeni" userId="f6540a3b75c6dbac" providerId="LiveId" clId="{AD7A1C40-9BA2-413A-83F5-80E10512FF26}" dt="2025-02-10T18:37:02.053" v="4446" actId="208"/>
          <ac:spMkLst>
            <pc:docMk/>
            <pc:sldMk cId="1716230583" sldId="283"/>
            <ac:spMk id="38" creationId="{4643D6D9-A47C-5AD1-1310-2DFB2817D363}"/>
          </ac:spMkLst>
        </pc:spChg>
        <pc:spChg chg="add mod">
          <ac:chgData name="ariadne fyrogeni" userId="f6540a3b75c6dbac" providerId="LiveId" clId="{AD7A1C40-9BA2-413A-83F5-80E10512FF26}" dt="2025-02-08T18:27:05.871" v="1631" actId="208"/>
          <ac:spMkLst>
            <pc:docMk/>
            <pc:sldMk cId="1716230583" sldId="283"/>
            <ac:spMk id="39" creationId="{1CCAFCE6-7250-CC9D-68BE-A7C2D550B172}"/>
          </ac:spMkLst>
        </pc:spChg>
        <pc:spChg chg="add mod">
          <ac:chgData name="ariadne fyrogeni" userId="f6540a3b75c6dbac" providerId="LiveId" clId="{AD7A1C40-9BA2-413A-83F5-80E10512FF26}" dt="2025-02-08T18:27:05.871" v="1631" actId="208"/>
          <ac:spMkLst>
            <pc:docMk/>
            <pc:sldMk cId="1716230583" sldId="283"/>
            <ac:spMk id="40" creationId="{666F38AC-E78D-7464-4077-15C4C1018850}"/>
          </ac:spMkLst>
        </pc:spChg>
        <pc:spChg chg="add mod">
          <ac:chgData name="ariadne fyrogeni" userId="f6540a3b75c6dbac" providerId="LiveId" clId="{AD7A1C40-9BA2-413A-83F5-80E10512FF26}" dt="2025-02-10T15:18:56.460" v="1986" actId="207"/>
          <ac:spMkLst>
            <pc:docMk/>
            <pc:sldMk cId="1716230583" sldId="283"/>
            <ac:spMk id="42" creationId="{8F7C2D4E-5A67-C178-93D2-5311800525D5}"/>
          </ac:spMkLst>
        </pc:spChg>
        <pc:spChg chg="add mod">
          <ac:chgData name="ariadne fyrogeni" userId="f6540a3b75c6dbac" providerId="LiveId" clId="{AD7A1C40-9BA2-413A-83F5-80E10512FF26}" dt="2025-02-10T15:16:19.171" v="1964" actId="1076"/>
          <ac:spMkLst>
            <pc:docMk/>
            <pc:sldMk cId="1716230583" sldId="283"/>
            <ac:spMk id="63" creationId="{4807D0C2-600F-8C1D-8056-43846EAD04E5}"/>
          </ac:spMkLst>
        </pc:spChg>
        <pc:spChg chg="mod">
          <ac:chgData name="ariadne fyrogeni" userId="f6540a3b75c6dbac" providerId="LiveId" clId="{AD7A1C40-9BA2-413A-83F5-80E10512FF26}" dt="2025-02-10T15:16:41.827" v="1967"/>
          <ac:spMkLst>
            <pc:docMk/>
            <pc:sldMk cId="1716230583" sldId="283"/>
            <ac:spMk id="66" creationId="{280FA259-71C4-9CCC-6BE1-3EF307652792}"/>
          </ac:spMkLst>
        </pc:spChg>
        <pc:spChg chg="mod">
          <ac:chgData name="ariadne fyrogeni" userId="f6540a3b75c6dbac" providerId="LiveId" clId="{AD7A1C40-9BA2-413A-83F5-80E10512FF26}" dt="2025-02-10T15:16:41.827" v="1967"/>
          <ac:spMkLst>
            <pc:docMk/>
            <pc:sldMk cId="1716230583" sldId="283"/>
            <ac:spMk id="69" creationId="{A6E27F5B-70C1-13CC-77BC-E3E213E14D60}"/>
          </ac:spMkLst>
        </pc:spChg>
        <pc:spChg chg="mod">
          <ac:chgData name="ariadne fyrogeni" userId="f6540a3b75c6dbac" providerId="LiveId" clId="{AD7A1C40-9BA2-413A-83F5-80E10512FF26}" dt="2025-02-10T15:16:41.827" v="1967"/>
          <ac:spMkLst>
            <pc:docMk/>
            <pc:sldMk cId="1716230583" sldId="283"/>
            <ac:spMk id="72" creationId="{6A29CDDD-4B08-894F-27AE-D9DB45590397}"/>
          </ac:spMkLst>
        </pc:spChg>
        <pc:grpChg chg="mod">
          <ac:chgData name="ariadne fyrogeni" userId="f6540a3b75c6dbac" providerId="LiveId" clId="{AD7A1C40-9BA2-413A-83F5-80E10512FF26}" dt="2025-02-10T15:17:52.866" v="1978" actId="1076"/>
          <ac:grpSpMkLst>
            <pc:docMk/>
            <pc:sldMk cId="1716230583" sldId="283"/>
            <ac:grpSpMk id="41" creationId="{095221DC-951F-D7A1-510C-4060B6047BF7}"/>
          </ac:grpSpMkLst>
        </pc:grpChg>
        <pc:grpChg chg="add mod">
          <ac:chgData name="ariadne fyrogeni" userId="f6540a3b75c6dbac" providerId="LiveId" clId="{AD7A1C40-9BA2-413A-83F5-80E10512FF26}" dt="2025-02-10T15:18:08.703" v="1980" actId="1076"/>
          <ac:grpSpMkLst>
            <pc:docMk/>
            <pc:sldMk cId="1716230583" sldId="283"/>
            <ac:grpSpMk id="64" creationId="{F2C2300F-37F4-EB37-967A-23E77F6E26EF}"/>
          </ac:grpSpMkLst>
        </pc:grpChg>
        <pc:grpChg chg="add mod">
          <ac:chgData name="ariadne fyrogeni" userId="f6540a3b75c6dbac" providerId="LiveId" clId="{AD7A1C40-9BA2-413A-83F5-80E10512FF26}" dt="2025-02-10T15:21:18.143" v="1996" actId="1076"/>
          <ac:grpSpMkLst>
            <pc:docMk/>
            <pc:sldMk cId="1716230583" sldId="283"/>
            <ac:grpSpMk id="67" creationId="{66E75496-0D1A-3F76-C3C7-64BD40F09A7A}"/>
          </ac:grpSpMkLst>
        </pc:grpChg>
        <pc:grpChg chg="add mod">
          <ac:chgData name="ariadne fyrogeni" userId="f6540a3b75c6dbac" providerId="LiveId" clId="{AD7A1C40-9BA2-413A-83F5-80E10512FF26}" dt="2025-02-10T15:20:55.037" v="1995" actId="1076"/>
          <ac:grpSpMkLst>
            <pc:docMk/>
            <pc:sldMk cId="1716230583" sldId="283"/>
            <ac:grpSpMk id="70" creationId="{0E826151-F177-2226-C98B-A7043BDDEF25}"/>
          </ac:grpSpMkLst>
        </pc:grpChg>
        <pc:picChg chg="add mod">
          <ac:chgData name="ariadne fyrogeni" userId="f6540a3b75c6dbac" providerId="LiveId" clId="{AD7A1C40-9BA2-413A-83F5-80E10512FF26}" dt="2025-02-08T18:21:47.873" v="1613" actId="1076"/>
          <ac:picMkLst>
            <pc:docMk/>
            <pc:sldMk cId="1716230583" sldId="283"/>
            <ac:picMk id="15" creationId="{8E88E7FD-C066-7801-648B-D4FEAF6B15A9}"/>
          </ac:picMkLst>
        </pc:picChg>
        <pc:picChg chg="mod">
          <ac:chgData name="ariadne fyrogeni" userId="f6540a3b75c6dbac" providerId="LiveId" clId="{AD7A1C40-9BA2-413A-83F5-80E10512FF26}" dt="2025-02-10T15:16:41.827" v="1967"/>
          <ac:picMkLst>
            <pc:docMk/>
            <pc:sldMk cId="1716230583" sldId="283"/>
            <ac:picMk id="65" creationId="{2F40E85E-FD79-1456-E9E2-5A3435A4E3F4}"/>
          </ac:picMkLst>
        </pc:picChg>
        <pc:picChg chg="mod">
          <ac:chgData name="ariadne fyrogeni" userId="f6540a3b75c6dbac" providerId="LiveId" clId="{AD7A1C40-9BA2-413A-83F5-80E10512FF26}" dt="2025-02-10T15:16:41.827" v="1967"/>
          <ac:picMkLst>
            <pc:docMk/>
            <pc:sldMk cId="1716230583" sldId="283"/>
            <ac:picMk id="68" creationId="{B4D46666-A014-6494-86D3-01BDADD57011}"/>
          </ac:picMkLst>
        </pc:picChg>
        <pc:picChg chg="mod">
          <ac:chgData name="ariadne fyrogeni" userId="f6540a3b75c6dbac" providerId="LiveId" clId="{AD7A1C40-9BA2-413A-83F5-80E10512FF26}" dt="2025-02-10T15:16:41.827" v="1967"/>
          <ac:picMkLst>
            <pc:docMk/>
            <pc:sldMk cId="1716230583" sldId="283"/>
            <ac:picMk id="71" creationId="{F9BACD0B-7BCE-C458-20CE-E9C7E73E19A7}"/>
          </ac:picMkLst>
        </pc:picChg>
      </pc:sldChg>
      <pc:sldChg chg="addSp delSp modSp add mod modTransition modAnim modNotesTx">
        <pc:chgData name="ariadne fyrogeni" userId="f6540a3b75c6dbac" providerId="LiveId" clId="{AD7A1C40-9BA2-413A-83F5-80E10512FF26}" dt="2025-02-13T13:29:20.023" v="9433" actId="20577"/>
        <pc:sldMkLst>
          <pc:docMk/>
          <pc:sldMk cId="2041761041" sldId="284"/>
        </pc:sldMkLst>
        <pc:spChg chg="add mod">
          <ac:chgData name="ariadne fyrogeni" userId="f6540a3b75c6dbac" providerId="LiveId" clId="{AD7A1C40-9BA2-413A-83F5-80E10512FF26}" dt="2025-02-10T15:36:06.426" v="2053" actId="14100"/>
          <ac:spMkLst>
            <pc:docMk/>
            <pc:sldMk cId="2041761041" sldId="284"/>
            <ac:spMk id="7" creationId="{424BF5A8-C674-71F3-7A9B-03D47B4B516D}"/>
          </ac:spMkLst>
        </pc:spChg>
        <pc:spChg chg="add mod">
          <ac:chgData name="ariadne fyrogeni" userId="f6540a3b75c6dbac" providerId="LiveId" clId="{AD7A1C40-9BA2-413A-83F5-80E10512FF26}" dt="2025-02-10T15:35:19.443" v="2042" actId="164"/>
          <ac:spMkLst>
            <pc:docMk/>
            <pc:sldMk cId="2041761041" sldId="284"/>
            <ac:spMk id="11" creationId="{9E987320-1AAC-6A80-99AC-2BCE4639049B}"/>
          </ac:spMkLst>
        </pc:spChg>
        <pc:spChg chg="add mod">
          <ac:chgData name="ariadne fyrogeni" userId="f6540a3b75c6dbac" providerId="LiveId" clId="{AD7A1C40-9BA2-413A-83F5-80E10512FF26}" dt="2025-02-10T15:37:54.430" v="2121" actId="164"/>
          <ac:spMkLst>
            <pc:docMk/>
            <pc:sldMk cId="2041761041" sldId="284"/>
            <ac:spMk id="15" creationId="{31EF723B-E522-7CAD-EAE6-1E9A34A4452C}"/>
          </ac:spMkLst>
        </pc:spChg>
        <pc:grpChg chg="add mod">
          <ac:chgData name="ariadne fyrogeni" userId="f6540a3b75c6dbac" providerId="LiveId" clId="{AD7A1C40-9BA2-413A-83F5-80E10512FF26}" dt="2025-02-10T15:35:56.799" v="2051" actId="1076"/>
          <ac:grpSpMkLst>
            <pc:docMk/>
            <pc:sldMk cId="2041761041" sldId="284"/>
            <ac:grpSpMk id="8" creationId="{06176C88-F793-8769-3AB5-8BC869053DE4}"/>
          </ac:grpSpMkLst>
        </pc:grpChg>
        <pc:grpChg chg="add mod">
          <ac:chgData name="ariadne fyrogeni" userId="f6540a3b75c6dbac" providerId="LiveId" clId="{AD7A1C40-9BA2-413A-83F5-80E10512FF26}" dt="2025-02-10T15:36:27.427" v="2057" actId="1076"/>
          <ac:grpSpMkLst>
            <pc:docMk/>
            <pc:sldMk cId="2041761041" sldId="284"/>
            <ac:grpSpMk id="12" creationId="{73C2B726-0379-A23F-B78D-810A4054890E}"/>
          </ac:grpSpMkLst>
        </pc:grpChg>
        <pc:grpChg chg="add mod">
          <ac:chgData name="ariadne fyrogeni" userId="f6540a3b75c6dbac" providerId="LiveId" clId="{AD7A1C40-9BA2-413A-83F5-80E10512FF26}" dt="2025-02-10T15:37:54.430" v="2121" actId="164"/>
          <ac:grpSpMkLst>
            <pc:docMk/>
            <pc:sldMk cId="2041761041" sldId="284"/>
            <ac:grpSpMk id="16" creationId="{E843185E-D2A2-7FDC-85FF-984AEF68A8A3}"/>
          </ac:grpSpMkLst>
        </pc:grpChg>
        <pc:picChg chg="add mod modCrop">
          <ac:chgData name="ariadne fyrogeni" userId="f6540a3b75c6dbac" providerId="LiveId" clId="{AD7A1C40-9BA2-413A-83F5-80E10512FF26}" dt="2025-02-10T15:35:19.443" v="2042" actId="164"/>
          <ac:picMkLst>
            <pc:docMk/>
            <pc:sldMk cId="2041761041" sldId="284"/>
            <ac:picMk id="10" creationId="{FBF460DB-E7E5-A5A9-24F4-B15079B55B37}"/>
          </ac:picMkLst>
        </pc:picChg>
        <pc:picChg chg="add mod">
          <ac:chgData name="ariadne fyrogeni" userId="f6540a3b75c6dbac" providerId="LiveId" clId="{AD7A1C40-9BA2-413A-83F5-80E10512FF26}" dt="2025-02-10T15:37:54.430" v="2121" actId="164"/>
          <ac:picMkLst>
            <pc:docMk/>
            <pc:sldMk cId="2041761041" sldId="284"/>
            <ac:picMk id="14" creationId="{389761AE-FE74-3E08-557D-F6702BD6CADD}"/>
          </ac:picMkLst>
        </pc:picChg>
        <pc:picChg chg="add mod">
          <ac:chgData name="ariadne fyrogeni" userId="f6540a3b75c6dbac" providerId="LiveId" clId="{AD7A1C40-9BA2-413A-83F5-80E10512FF26}" dt="2025-02-10T15:36:03.061" v="2052" actId="14100"/>
          <ac:picMkLst>
            <pc:docMk/>
            <pc:sldMk cId="2041761041" sldId="284"/>
            <ac:picMk id="17" creationId="{3BA6A3E5-27F4-36FD-DD3D-5860C1DD001A}"/>
          </ac:picMkLst>
        </pc:picChg>
      </pc:sldChg>
      <pc:sldChg chg="addSp delSp modSp add mod modTransition modAnim modNotesTx">
        <pc:chgData name="ariadne fyrogeni" userId="f6540a3b75c6dbac" providerId="LiveId" clId="{AD7A1C40-9BA2-413A-83F5-80E10512FF26}" dt="2025-02-13T21:08:20.277" v="13946" actId="6549"/>
        <pc:sldMkLst>
          <pc:docMk/>
          <pc:sldMk cId="1440707329" sldId="285"/>
        </pc:sldMkLst>
        <pc:spChg chg="add del mod">
          <ac:chgData name="ariadne fyrogeni" userId="f6540a3b75c6dbac" providerId="LiveId" clId="{AD7A1C40-9BA2-413A-83F5-80E10512FF26}" dt="2025-02-12T15:10:53.430" v="6007" actId="478"/>
          <ac:spMkLst>
            <pc:docMk/>
            <pc:sldMk cId="1440707329" sldId="285"/>
            <ac:spMk id="2" creationId="{FEA9D32A-BA3B-88A8-028E-68B7D43354AB}"/>
          </ac:spMkLst>
        </pc:spChg>
        <pc:spChg chg="add mod topLvl">
          <ac:chgData name="ariadne fyrogeni" userId="f6540a3b75c6dbac" providerId="LiveId" clId="{AD7A1C40-9BA2-413A-83F5-80E10512FF26}" dt="2025-02-12T15:12:55.858" v="6038" actId="1076"/>
          <ac:spMkLst>
            <pc:docMk/>
            <pc:sldMk cId="1440707329" sldId="285"/>
            <ac:spMk id="3" creationId="{23198698-E1A6-986C-9B00-03F3570F46FE}"/>
          </ac:spMkLst>
        </pc:spChg>
        <pc:spChg chg="add mod">
          <ac:chgData name="ariadne fyrogeni" userId="f6540a3b75c6dbac" providerId="LiveId" clId="{AD7A1C40-9BA2-413A-83F5-80E10512FF26}" dt="2025-02-12T15:11:50.641" v="6023" actId="14100"/>
          <ac:spMkLst>
            <pc:docMk/>
            <pc:sldMk cId="1440707329" sldId="285"/>
            <ac:spMk id="12" creationId="{4D34C90C-862E-E159-6B8A-7BE5823770E2}"/>
          </ac:spMkLst>
        </pc:spChg>
        <pc:spChg chg="add mod">
          <ac:chgData name="ariadne fyrogeni" userId="f6540a3b75c6dbac" providerId="LiveId" clId="{AD7A1C40-9BA2-413A-83F5-80E10512FF26}" dt="2025-02-12T15:12:07.325" v="6028" actId="14100"/>
          <ac:spMkLst>
            <pc:docMk/>
            <pc:sldMk cId="1440707329" sldId="285"/>
            <ac:spMk id="13" creationId="{F5E3219B-5BDE-480F-1F0D-D53488F62E77}"/>
          </ac:spMkLst>
        </pc:spChg>
        <pc:spChg chg="add mod topLvl">
          <ac:chgData name="ariadne fyrogeni" userId="f6540a3b75c6dbac" providerId="LiveId" clId="{AD7A1C40-9BA2-413A-83F5-80E10512FF26}" dt="2025-02-12T15:11:34.741" v="6020" actId="14100"/>
          <ac:spMkLst>
            <pc:docMk/>
            <pc:sldMk cId="1440707329" sldId="285"/>
            <ac:spMk id="15" creationId="{54E237BC-3AA8-D157-DBCB-347936906ED5}"/>
          </ac:spMkLst>
        </pc:spChg>
        <pc:grpChg chg="add del mod">
          <ac:chgData name="ariadne fyrogeni" userId="f6540a3b75c6dbac" providerId="LiveId" clId="{AD7A1C40-9BA2-413A-83F5-80E10512FF26}" dt="2025-02-12T15:08:46.687" v="5969" actId="165"/>
          <ac:grpSpMkLst>
            <pc:docMk/>
            <pc:sldMk cId="1440707329" sldId="285"/>
            <ac:grpSpMk id="4" creationId="{A9B82C37-6C7B-EDE1-19D1-73B31A7B97E2}"/>
          </ac:grpSpMkLst>
        </pc:grpChg>
        <pc:grpChg chg="add mod">
          <ac:chgData name="ariadne fyrogeni" userId="f6540a3b75c6dbac" providerId="LiveId" clId="{AD7A1C40-9BA2-413A-83F5-80E10512FF26}" dt="2025-02-12T15:12:17.010" v="6030" actId="1076"/>
          <ac:grpSpMkLst>
            <pc:docMk/>
            <pc:sldMk cId="1440707329" sldId="285"/>
            <ac:grpSpMk id="10" creationId="{E61B2C3A-0755-9CC7-CC19-A7B174B90B66}"/>
          </ac:grpSpMkLst>
        </pc:grpChg>
        <pc:grpChg chg="add mod">
          <ac:chgData name="ariadne fyrogeni" userId="f6540a3b75c6dbac" providerId="LiveId" clId="{AD7A1C40-9BA2-413A-83F5-80E10512FF26}" dt="2025-02-12T15:13:29.574" v="6039" actId="1076"/>
          <ac:grpSpMkLst>
            <pc:docMk/>
            <pc:sldMk cId="1440707329" sldId="285"/>
            <ac:grpSpMk id="14" creationId="{94483A95-28B5-8443-AAB9-EA24B72FFC6E}"/>
          </ac:grpSpMkLst>
        </pc:grpChg>
        <pc:grpChg chg="add del mod">
          <ac:chgData name="ariadne fyrogeni" userId="f6540a3b75c6dbac" providerId="LiveId" clId="{AD7A1C40-9BA2-413A-83F5-80E10512FF26}" dt="2025-02-12T11:12:32.084" v="5868" actId="165"/>
          <ac:grpSpMkLst>
            <pc:docMk/>
            <pc:sldMk cId="1440707329" sldId="285"/>
            <ac:grpSpMk id="16" creationId="{5918679C-B70D-1866-A82E-3075E3787F8B}"/>
          </ac:grpSpMkLst>
        </pc:grpChg>
        <pc:grpChg chg="add mod">
          <ac:chgData name="ariadne fyrogeni" userId="f6540a3b75c6dbac" providerId="LiveId" clId="{AD7A1C40-9BA2-413A-83F5-80E10512FF26}" dt="2025-02-12T15:13:56.806" v="6042" actId="1076"/>
          <ac:grpSpMkLst>
            <pc:docMk/>
            <pc:sldMk cId="1440707329" sldId="285"/>
            <ac:grpSpMk id="18" creationId="{680B380E-2E6E-B0EA-81F3-B30F83E8266C}"/>
          </ac:grpSpMkLst>
        </pc:grpChg>
        <pc:picChg chg="add mod modCrop">
          <ac:chgData name="ariadne fyrogeni" userId="f6540a3b75c6dbac" providerId="LiveId" clId="{AD7A1C40-9BA2-413A-83F5-80E10512FF26}" dt="2025-02-12T15:11:53.970" v="6025" actId="1076"/>
          <ac:picMkLst>
            <pc:docMk/>
            <pc:sldMk cId="1440707329" sldId="285"/>
            <ac:picMk id="6" creationId="{C89C6D9F-BADA-A86F-4315-269AFBA3B47C}"/>
          </ac:picMkLst>
        </pc:picChg>
        <pc:picChg chg="add mod">
          <ac:chgData name="ariadne fyrogeni" userId="f6540a3b75c6dbac" providerId="LiveId" clId="{AD7A1C40-9BA2-413A-83F5-80E10512FF26}" dt="2025-02-12T15:11:23.591" v="6018" actId="14100"/>
          <ac:picMkLst>
            <pc:docMk/>
            <pc:sldMk cId="1440707329" sldId="285"/>
            <ac:picMk id="8" creationId="{6D036E53-EBCF-4800-A18A-3AB44328A72F}"/>
          </ac:picMkLst>
        </pc:picChg>
        <pc:picChg chg="add del mod topLvl">
          <ac:chgData name="ariadne fyrogeni" userId="f6540a3b75c6dbac" providerId="LiveId" clId="{AD7A1C40-9BA2-413A-83F5-80E10512FF26}" dt="2025-02-12T15:08:25.765" v="5968" actId="478"/>
          <ac:picMkLst>
            <pc:docMk/>
            <pc:sldMk cId="1440707329" sldId="285"/>
            <ac:picMk id="9" creationId="{5760DC1A-AB87-A3C1-0582-01F9FCCFFE24}"/>
          </ac:picMkLst>
        </pc:picChg>
        <pc:picChg chg="add mod modCrop">
          <ac:chgData name="ariadne fyrogeni" userId="f6540a3b75c6dbac" providerId="LiveId" clId="{AD7A1C40-9BA2-413A-83F5-80E10512FF26}" dt="2025-02-12T15:12:02.477" v="6027" actId="14100"/>
          <ac:picMkLst>
            <pc:docMk/>
            <pc:sldMk cId="1440707329" sldId="285"/>
            <ac:picMk id="11" creationId="{7E9190A4-65BD-B7C6-31CB-62432880C1CE}"/>
          </ac:picMkLst>
        </pc:picChg>
        <pc:picChg chg="add mod ord">
          <ac:chgData name="ariadne fyrogeni" userId="f6540a3b75c6dbac" providerId="LiveId" clId="{AD7A1C40-9BA2-413A-83F5-80E10512FF26}" dt="2025-02-12T15:14:19.483" v="6045" actId="1076"/>
          <ac:picMkLst>
            <pc:docMk/>
            <pc:sldMk cId="1440707329" sldId="285"/>
            <ac:picMk id="17" creationId="{3BEFC109-D9DD-708F-69BE-E0862645353C}"/>
          </ac:picMkLst>
        </pc:picChg>
        <pc:picChg chg="add mod">
          <ac:chgData name="ariadne fyrogeni" userId="f6540a3b75c6dbac" providerId="LiveId" clId="{AD7A1C40-9BA2-413A-83F5-80E10512FF26}" dt="2025-02-12T15:12:41.402" v="6037" actId="1076"/>
          <ac:picMkLst>
            <pc:docMk/>
            <pc:sldMk cId="1440707329" sldId="285"/>
            <ac:picMk id="19" creationId="{B8141271-70FA-90F2-6465-C6D9AC89FE06}"/>
          </ac:picMkLst>
        </pc:picChg>
      </pc:sldChg>
      <pc:sldChg chg="addSp delSp modSp new mod modTransition modAnim modNotesTx">
        <pc:chgData name="ariadne fyrogeni" userId="f6540a3b75c6dbac" providerId="LiveId" clId="{AD7A1C40-9BA2-413A-83F5-80E10512FF26}" dt="2025-02-13T20:12:32.141" v="13897" actId="20577"/>
        <pc:sldMkLst>
          <pc:docMk/>
          <pc:sldMk cId="3220086648" sldId="286"/>
        </pc:sldMkLst>
        <pc:spChg chg="mod">
          <ac:chgData name="ariadne fyrogeni" userId="f6540a3b75c6dbac" providerId="LiveId" clId="{AD7A1C40-9BA2-413A-83F5-80E10512FF26}" dt="2025-02-11T10:23:56.970" v="4765" actId="207"/>
          <ac:spMkLst>
            <pc:docMk/>
            <pc:sldMk cId="3220086648" sldId="286"/>
            <ac:spMk id="2" creationId="{52787F4D-110C-0E08-B846-171048CF01BD}"/>
          </ac:spMkLst>
        </pc:spChg>
        <pc:spChg chg="add mod">
          <ac:chgData name="ariadne fyrogeni" userId="f6540a3b75c6dbac" providerId="LiveId" clId="{AD7A1C40-9BA2-413A-83F5-80E10512FF26}" dt="2025-02-11T10:23:57.378" v="4766" actId="207"/>
          <ac:spMkLst>
            <pc:docMk/>
            <pc:sldMk cId="3220086648" sldId="286"/>
            <ac:spMk id="4" creationId="{D24900FE-5856-B851-C321-EF8C8BE4BF84}"/>
          </ac:spMkLst>
        </pc:spChg>
        <pc:spChg chg="add mod">
          <ac:chgData name="ariadne fyrogeni" userId="f6540a3b75c6dbac" providerId="LiveId" clId="{AD7A1C40-9BA2-413A-83F5-80E10512FF26}" dt="2025-02-10T15:20:11.483" v="1991" actId="208"/>
          <ac:spMkLst>
            <pc:docMk/>
            <pc:sldMk cId="3220086648" sldId="286"/>
            <ac:spMk id="5" creationId="{53C68503-13B0-CB54-0772-EE6A1570E31C}"/>
          </ac:spMkLst>
        </pc:spChg>
        <pc:spChg chg="add mod">
          <ac:chgData name="ariadne fyrogeni" userId="f6540a3b75c6dbac" providerId="LiveId" clId="{AD7A1C40-9BA2-413A-83F5-80E10512FF26}" dt="2025-02-10T15:20:11.483" v="1991" actId="208"/>
          <ac:spMkLst>
            <pc:docMk/>
            <pc:sldMk cId="3220086648" sldId="286"/>
            <ac:spMk id="6" creationId="{B0D859E8-4D68-9B44-042B-98DF75A62656}"/>
          </ac:spMkLst>
        </pc:spChg>
        <pc:spChg chg="add mod">
          <ac:chgData name="ariadne fyrogeni" userId="f6540a3b75c6dbac" providerId="LiveId" clId="{AD7A1C40-9BA2-413A-83F5-80E10512FF26}" dt="2025-02-10T15:20:11.483" v="1991" actId="208"/>
          <ac:spMkLst>
            <pc:docMk/>
            <pc:sldMk cId="3220086648" sldId="286"/>
            <ac:spMk id="7" creationId="{4B0DCA57-E033-9CEA-6E6A-640FCC2B3E91}"/>
          </ac:spMkLst>
        </pc:spChg>
        <pc:spChg chg="add mod">
          <ac:chgData name="ariadne fyrogeni" userId="f6540a3b75c6dbac" providerId="LiveId" clId="{AD7A1C40-9BA2-413A-83F5-80E10512FF26}" dt="2025-02-10T15:20:11.483" v="1991" actId="208"/>
          <ac:spMkLst>
            <pc:docMk/>
            <pc:sldMk cId="3220086648" sldId="286"/>
            <ac:spMk id="8" creationId="{1D723FDE-DD01-0157-100B-4B5283A407C0}"/>
          </ac:spMkLst>
        </pc:spChg>
        <pc:spChg chg="add mod">
          <ac:chgData name="ariadne fyrogeni" userId="f6540a3b75c6dbac" providerId="LiveId" clId="{AD7A1C40-9BA2-413A-83F5-80E10512FF26}" dt="2025-02-11T15:02:02.942" v="4896" actId="14861"/>
          <ac:spMkLst>
            <pc:docMk/>
            <pc:sldMk cId="3220086648" sldId="286"/>
            <ac:spMk id="9" creationId="{F8DA9261-B6B6-973D-1848-D35B915D8232}"/>
          </ac:spMkLst>
        </pc:spChg>
      </pc:sldChg>
      <pc:sldChg chg="addSp delSp modSp add mod modTransition setBg modAnim modNotesTx">
        <pc:chgData name="ariadne fyrogeni" userId="f6540a3b75c6dbac" providerId="LiveId" clId="{AD7A1C40-9BA2-413A-83F5-80E10512FF26}" dt="2025-02-13T14:40:37.246" v="11257" actId="20577"/>
        <pc:sldMkLst>
          <pc:docMk/>
          <pc:sldMk cId="81098085" sldId="287"/>
        </pc:sldMkLst>
        <pc:spChg chg="add mod">
          <ac:chgData name="ariadne fyrogeni" userId="f6540a3b75c6dbac" providerId="LiveId" clId="{AD7A1C40-9BA2-413A-83F5-80E10512FF26}" dt="2025-02-12T11:07:18.978" v="5747" actId="1076"/>
          <ac:spMkLst>
            <pc:docMk/>
            <pc:sldMk cId="81098085" sldId="287"/>
            <ac:spMk id="2" creationId="{825E58AC-315C-509D-AD9C-C0144EF0CBC0}"/>
          </ac:spMkLst>
        </pc:spChg>
        <pc:spChg chg="add mod">
          <ac:chgData name="ariadne fyrogeni" userId="f6540a3b75c6dbac" providerId="LiveId" clId="{AD7A1C40-9BA2-413A-83F5-80E10512FF26}" dt="2025-02-12T11:07:30.905" v="5752" actId="14100"/>
          <ac:spMkLst>
            <pc:docMk/>
            <pc:sldMk cId="81098085" sldId="287"/>
            <ac:spMk id="4" creationId="{5C857891-7EDB-2099-B448-7C0171773ABC}"/>
          </ac:spMkLst>
        </pc:spChg>
        <pc:spChg chg="add mod topLvl">
          <ac:chgData name="ariadne fyrogeni" userId="f6540a3b75c6dbac" providerId="LiveId" clId="{AD7A1C40-9BA2-413A-83F5-80E10512FF26}" dt="2025-02-10T19:28:10.484" v="4606" actId="164"/>
          <ac:spMkLst>
            <pc:docMk/>
            <pc:sldMk cId="81098085" sldId="287"/>
            <ac:spMk id="12" creationId="{88AA175F-3D33-473E-B98D-A93C1AEBEF67}"/>
          </ac:spMkLst>
        </pc:spChg>
        <pc:spChg chg="add mod topLvl">
          <ac:chgData name="ariadne fyrogeni" userId="f6540a3b75c6dbac" providerId="LiveId" clId="{AD7A1C40-9BA2-413A-83F5-80E10512FF26}" dt="2025-02-10T19:27:19.531" v="4599" actId="20577"/>
          <ac:spMkLst>
            <pc:docMk/>
            <pc:sldMk cId="81098085" sldId="287"/>
            <ac:spMk id="14" creationId="{3A3EA366-4332-8221-1832-58C5C68FF480}"/>
          </ac:spMkLst>
        </pc:spChg>
        <pc:spChg chg="add mod">
          <ac:chgData name="ariadne fyrogeni" userId="f6540a3b75c6dbac" providerId="LiveId" clId="{AD7A1C40-9BA2-413A-83F5-80E10512FF26}" dt="2025-02-10T15:54:57.188" v="2364" actId="14100"/>
          <ac:spMkLst>
            <pc:docMk/>
            <pc:sldMk cId="81098085" sldId="287"/>
            <ac:spMk id="17" creationId="{CAB79B6D-3B72-F3C9-227F-A69F6B1F5866}"/>
          </ac:spMkLst>
        </pc:spChg>
        <pc:grpChg chg="add mod">
          <ac:chgData name="ariadne fyrogeni" userId="f6540a3b75c6dbac" providerId="LiveId" clId="{AD7A1C40-9BA2-413A-83F5-80E10512FF26}" dt="2025-02-10T19:28:59.391" v="4613" actId="1076"/>
          <ac:grpSpMkLst>
            <pc:docMk/>
            <pc:sldMk cId="81098085" sldId="287"/>
            <ac:grpSpMk id="6" creationId="{D35168FB-7F10-6B81-B399-0059D1CF4F90}"/>
          </ac:grpSpMkLst>
        </pc:grpChg>
        <pc:grpChg chg="add mod">
          <ac:chgData name="ariadne fyrogeni" userId="f6540a3b75c6dbac" providerId="LiveId" clId="{AD7A1C40-9BA2-413A-83F5-80E10512FF26}" dt="2025-02-10T19:28:42.634" v="4610" actId="1076"/>
          <ac:grpSpMkLst>
            <pc:docMk/>
            <pc:sldMk cId="81098085" sldId="287"/>
            <ac:grpSpMk id="8" creationId="{3D286381-022A-5F51-9EC2-E40C0E39DCFF}"/>
          </ac:grpSpMkLst>
        </pc:grpChg>
        <pc:grpChg chg="add mod">
          <ac:chgData name="ariadne fyrogeni" userId="f6540a3b75c6dbac" providerId="LiveId" clId="{AD7A1C40-9BA2-413A-83F5-80E10512FF26}" dt="2025-02-10T19:28:42.634" v="4610" actId="1076"/>
          <ac:grpSpMkLst>
            <pc:docMk/>
            <pc:sldMk cId="81098085" sldId="287"/>
            <ac:grpSpMk id="19" creationId="{19C503E6-ACC1-533C-62B2-54395BA9972D}"/>
          </ac:grpSpMkLst>
        </pc:grpChg>
        <pc:picChg chg="add mod modCrop">
          <ac:chgData name="ariadne fyrogeni" userId="f6540a3b75c6dbac" providerId="LiveId" clId="{AD7A1C40-9BA2-413A-83F5-80E10512FF26}" dt="2025-02-10T19:26:28.798" v="4575" actId="164"/>
          <ac:picMkLst>
            <pc:docMk/>
            <pc:sldMk cId="81098085" sldId="287"/>
            <ac:picMk id="3" creationId="{95F5ECE4-9167-70B3-2086-C59ECBBB284F}"/>
          </ac:picMkLst>
        </pc:picChg>
        <pc:picChg chg="add mod">
          <ac:chgData name="ariadne fyrogeni" userId="f6540a3b75c6dbac" providerId="LiveId" clId="{AD7A1C40-9BA2-413A-83F5-80E10512FF26}" dt="2025-02-10T19:26:28.798" v="4575" actId="164"/>
          <ac:picMkLst>
            <pc:docMk/>
            <pc:sldMk cId="81098085" sldId="287"/>
            <ac:picMk id="5" creationId="{5715FC80-23A5-0406-925F-4AAC8020E565}"/>
          </ac:picMkLst>
        </pc:picChg>
        <pc:picChg chg="add mod">
          <ac:chgData name="ariadne fyrogeni" userId="f6540a3b75c6dbac" providerId="LiveId" clId="{AD7A1C40-9BA2-413A-83F5-80E10512FF26}" dt="2025-02-10T15:54:59.445" v="2366" actId="1076"/>
          <ac:picMkLst>
            <pc:docMk/>
            <pc:sldMk cId="81098085" sldId="287"/>
            <ac:picMk id="7" creationId="{5928961A-3A74-34D5-F51D-56A8F9B8E628}"/>
          </ac:picMkLst>
        </pc:picChg>
        <pc:picChg chg="add mod topLvl">
          <ac:chgData name="ariadne fyrogeni" userId="f6540a3b75c6dbac" providerId="LiveId" clId="{AD7A1C40-9BA2-413A-83F5-80E10512FF26}" dt="2025-02-10T19:28:10.484" v="4606" actId="164"/>
          <ac:picMkLst>
            <pc:docMk/>
            <pc:sldMk cId="81098085" sldId="287"/>
            <ac:picMk id="9" creationId="{9894472B-95E8-6172-81E9-8F6B1447E527}"/>
          </ac:picMkLst>
        </pc:picChg>
        <pc:picChg chg="add mod">
          <ac:chgData name="ariadne fyrogeni" userId="f6540a3b75c6dbac" providerId="LiveId" clId="{AD7A1C40-9BA2-413A-83F5-80E10512FF26}" dt="2025-02-12T11:01:53.454" v="5740" actId="1076"/>
          <ac:picMkLst>
            <pc:docMk/>
            <pc:sldMk cId="81098085" sldId="287"/>
            <ac:picMk id="20" creationId="{8B4E6B53-17CC-C801-F453-79285508DF59}"/>
          </ac:picMkLst>
        </pc:picChg>
      </pc:sldChg>
      <pc:sldChg chg="modSp add del mod">
        <pc:chgData name="ariadne fyrogeni" userId="f6540a3b75c6dbac" providerId="LiveId" clId="{AD7A1C40-9BA2-413A-83F5-80E10512FF26}" dt="2025-02-10T14:50:18.993" v="1792" actId="47"/>
        <pc:sldMkLst>
          <pc:docMk/>
          <pc:sldMk cId="1489882382" sldId="288"/>
        </pc:sldMkLst>
      </pc:sldChg>
      <pc:sldChg chg="modSp add mod modTransition modNotesTx">
        <pc:chgData name="ariadne fyrogeni" userId="f6540a3b75c6dbac" providerId="LiveId" clId="{AD7A1C40-9BA2-413A-83F5-80E10512FF26}" dt="2025-02-13T16:37:16.488" v="13365" actId="20577"/>
        <pc:sldMkLst>
          <pc:docMk/>
          <pc:sldMk cId="2231910413" sldId="288"/>
        </pc:sldMkLst>
        <pc:spChg chg="mod">
          <ac:chgData name="ariadne fyrogeni" userId="f6540a3b75c6dbac" providerId="LiveId" clId="{AD7A1C40-9BA2-413A-83F5-80E10512FF26}" dt="2025-02-11T14:58:44.398" v="4872"/>
          <ac:spMkLst>
            <pc:docMk/>
            <pc:sldMk cId="2231910413" sldId="288"/>
            <ac:spMk id="2" creationId="{21803046-5A43-717D-4909-A4CED34B7999}"/>
          </ac:spMkLst>
        </pc:spChg>
        <pc:spChg chg="mod">
          <ac:chgData name="ariadne fyrogeni" userId="f6540a3b75c6dbac" providerId="LiveId" clId="{AD7A1C40-9BA2-413A-83F5-80E10512FF26}" dt="2025-02-11T15:02:12.880" v="4897" actId="108"/>
          <ac:spMkLst>
            <pc:docMk/>
            <pc:sldMk cId="2231910413" sldId="288"/>
            <ac:spMk id="4" creationId="{79C5A217-35A6-41A2-DB33-57E7EBD6477A}"/>
          </ac:spMkLst>
        </pc:spChg>
        <pc:spChg chg="mod">
          <ac:chgData name="ariadne fyrogeni" userId="f6540a3b75c6dbac" providerId="LiveId" clId="{AD7A1C40-9BA2-413A-83F5-80E10512FF26}" dt="2025-02-10T15:30:53.715" v="2024" actId="5793"/>
          <ac:spMkLst>
            <pc:docMk/>
            <pc:sldMk cId="2231910413" sldId="288"/>
            <ac:spMk id="5" creationId="{5D0AD9CA-6103-CB51-A6D1-EDB14CF8F022}"/>
          </ac:spMkLst>
        </pc:spChg>
        <pc:spChg chg="mod">
          <ac:chgData name="ariadne fyrogeni" userId="f6540a3b75c6dbac" providerId="LiveId" clId="{AD7A1C40-9BA2-413A-83F5-80E10512FF26}" dt="2025-02-10T15:21:48.305" v="1999" actId="108"/>
          <ac:spMkLst>
            <pc:docMk/>
            <pc:sldMk cId="2231910413" sldId="288"/>
            <ac:spMk id="6" creationId="{87DB716D-1435-25F7-6C20-39F1990C1A65}"/>
          </ac:spMkLst>
        </pc:spChg>
        <pc:spChg chg="mod">
          <ac:chgData name="ariadne fyrogeni" userId="f6540a3b75c6dbac" providerId="LiveId" clId="{AD7A1C40-9BA2-413A-83F5-80E10512FF26}" dt="2025-02-10T15:21:49.363" v="2000" actId="108"/>
          <ac:spMkLst>
            <pc:docMk/>
            <pc:sldMk cId="2231910413" sldId="288"/>
            <ac:spMk id="7" creationId="{13047510-4978-0908-381E-31AF9BD3C1E1}"/>
          </ac:spMkLst>
        </pc:spChg>
        <pc:spChg chg="mod">
          <ac:chgData name="ariadne fyrogeni" userId="f6540a3b75c6dbac" providerId="LiveId" clId="{AD7A1C40-9BA2-413A-83F5-80E10512FF26}" dt="2025-02-10T15:22:01.325" v="2001" actId="108"/>
          <ac:spMkLst>
            <pc:docMk/>
            <pc:sldMk cId="2231910413" sldId="288"/>
            <ac:spMk id="8" creationId="{17536302-9A84-B49B-F1DB-7C12D96C47DA}"/>
          </ac:spMkLst>
        </pc:spChg>
        <pc:spChg chg="mod">
          <ac:chgData name="ariadne fyrogeni" userId="f6540a3b75c6dbac" providerId="LiveId" clId="{AD7A1C40-9BA2-413A-83F5-80E10512FF26}" dt="2025-02-10T15:40:42.655" v="2129" actId="12"/>
          <ac:spMkLst>
            <pc:docMk/>
            <pc:sldMk cId="2231910413" sldId="288"/>
            <ac:spMk id="9" creationId="{EBB7D0F5-8C6E-BA43-2847-9B12D892BBD8}"/>
          </ac:spMkLst>
        </pc:spChg>
      </pc:sldChg>
      <pc:sldChg chg="modSp add mod modTransition modNotesTx">
        <pc:chgData name="ariadne fyrogeni" userId="f6540a3b75c6dbac" providerId="LiveId" clId="{AD7A1C40-9BA2-413A-83F5-80E10512FF26}" dt="2025-02-13T20:03:20.034" v="13752" actId="20577"/>
        <pc:sldMkLst>
          <pc:docMk/>
          <pc:sldMk cId="3646336964" sldId="289"/>
        </pc:sldMkLst>
        <pc:spChg chg="mod">
          <ac:chgData name="ariadne fyrogeni" userId="f6540a3b75c6dbac" providerId="LiveId" clId="{AD7A1C40-9BA2-413A-83F5-80E10512FF26}" dt="2025-02-11T14:58:47.059" v="4873"/>
          <ac:spMkLst>
            <pc:docMk/>
            <pc:sldMk cId="3646336964" sldId="289"/>
            <ac:spMk id="2" creationId="{5BB1D75C-676D-EF09-E074-787A95EB30F5}"/>
          </ac:spMkLst>
        </pc:spChg>
        <pc:spChg chg="mod">
          <ac:chgData name="ariadne fyrogeni" userId="f6540a3b75c6dbac" providerId="LiveId" clId="{AD7A1C40-9BA2-413A-83F5-80E10512FF26}" dt="2025-02-10T15:40:20.594" v="2123" actId="108"/>
          <ac:spMkLst>
            <pc:docMk/>
            <pc:sldMk cId="3646336964" sldId="289"/>
            <ac:spMk id="4" creationId="{67775924-D31B-BDB5-0E63-758D4E8C7BD5}"/>
          </ac:spMkLst>
        </pc:spChg>
        <pc:spChg chg="mod">
          <ac:chgData name="ariadne fyrogeni" userId="f6540a3b75c6dbac" providerId="LiveId" clId="{AD7A1C40-9BA2-413A-83F5-80E10512FF26}" dt="2025-02-10T15:40:26.258" v="2127" actId="5793"/>
          <ac:spMkLst>
            <pc:docMk/>
            <pc:sldMk cId="3646336964" sldId="289"/>
            <ac:spMk id="5" creationId="{69D9F22D-D10C-9A20-B890-2A1F5E98ADA2}"/>
          </ac:spMkLst>
        </pc:spChg>
        <pc:spChg chg="mod">
          <ac:chgData name="ariadne fyrogeni" userId="f6540a3b75c6dbac" providerId="LiveId" clId="{AD7A1C40-9BA2-413A-83F5-80E10512FF26}" dt="2025-02-10T15:40:22.028" v="2124" actId="108"/>
          <ac:spMkLst>
            <pc:docMk/>
            <pc:sldMk cId="3646336964" sldId="289"/>
            <ac:spMk id="6" creationId="{1A492DCE-9736-A9B8-E309-72D03B899A42}"/>
          </ac:spMkLst>
        </pc:spChg>
        <pc:spChg chg="mod">
          <ac:chgData name="ariadne fyrogeni" userId="f6540a3b75c6dbac" providerId="LiveId" clId="{AD7A1C40-9BA2-413A-83F5-80E10512FF26}" dt="2025-02-10T15:40:22.843" v="2126" actId="108"/>
          <ac:spMkLst>
            <pc:docMk/>
            <pc:sldMk cId="3646336964" sldId="289"/>
            <ac:spMk id="7" creationId="{2B2BCFAE-553F-E5C5-3009-155B951C95F8}"/>
          </ac:spMkLst>
        </pc:spChg>
        <pc:spChg chg="mod">
          <ac:chgData name="ariadne fyrogeni" userId="f6540a3b75c6dbac" providerId="LiveId" clId="{AD7A1C40-9BA2-413A-83F5-80E10512FF26}" dt="2025-02-11T15:02:16.153" v="4898" actId="108"/>
          <ac:spMkLst>
            <pc:docMk/>
            <pc:sldMk cId="3646336964" sldId="289"/>
            <ac:spMk id="8" creationId="{5F2C4171-279E-E5DC-DAAE-5C79C97F692D}"/>
          </ac:spMkLst>
        </pc:spChg>
        <pc:spChg chg="mod">
          <ac:chgData name="ariadne fyrogeni" userId="f6540a3b75c6dbac" providerId="LiveId" clId="{AD7A1C40-9BA2-413A-83F5-80E10512FF26}" dt="2025-02-10T15:40:36.913" v="2128" actId="12"/>
          <ac:spMkLst>
            <pc:docMk/>
            <pc:sldMk cId="3646336964" sldId="289"/>
            <ac:spMk id="9" creationId="{99A65E38-3856-70FF-1745-ADAA5BB3FD8E}"/>
          </ac:spMkLst>
        </pc:spChg>
      </pc:sldChg>
      <pc:sldChg chg="modSp add mod modTransition modNotesTx">
        <pc:chgData name="ariadne fyrogeni" userId="f6540a3b75c6dbac" providerId="LiveId" clId="{AD7A1C40-9BA2-413A-83F5-80E10512FF26}" dt="2025-02-13T20:43:38.555" v="13945" actId="20577"/>
        <pc:sldMkLst>
          <pc:docMk/>
          <pc:sldMk cId="3178639878" sldId="290"/>
        </pc:sldMkLst>
        <pc:spChg chg="mod">
          <ac:chgData name="ariadne fyrogeni" userId="f6540a3b75c6dbac" providerId="LiveId" clId="{AD7A1C40-9BA2-413A-83F5-80E10512FF26}" dt="2025-02-11T14:58:48.942" v="4874"/>
          <ac:spMkLst>
            <pc:docMk/>
            <pc:sldMk cId="3178639878" sldId="290"/>
            <ac:spMk id="2" creationId="{760BCCF0-9C32-5A25-8D46-398241678B4B}"/>
          </ac:spMkLst>
        </pc:spChg>
        <pc:spChg chg="mod">
          <ac:chgData name="ariadne fyrogeni" userId="f6540a3b75c6dbac" providerId="LiveId" clId="{AD7A1C40-9BA2-413A-83F5-80E10512FF26}" dt="2025-02-10T15:47:19.134" v="2205" actId="108"/>
          <ac:spMkLst>
            <pc:docMk/>
            <pc:sldMk cId="3178639878" sldId="290"/>
            <ac:spMk id="4" creationId="{7A3FB135-9C8A-BBE8-E939-FA5A70AE66E1}"/>
          </ac:spMkLst>
        </pc:spChg>
        <pc:spChg chg="mod">
          <ac:chgData name="ariadne fyrogeni" userId="f6540a3b75c6dbac" providerId="LiveId" clId="{AD7A1C40-9BA2-413A-83F5-80E10512FF26}" dt="2025-02-12T15:30:38.394" v="6199" actId="20577"/>
          <ac:spMkLst>
            <pc:docMk/>
            <pc:sldMk cId="3178639878" sldId="290"/>
            <ac:spMk id="5" creationId="{B13B743C-B9EA-F099-2144-2A3804AFCEE6}"/>
          </ac:spMkLst>
        </pc:spChg>
        <pc:spChg chg="mod">
          <ac:chgData name="ariadne fyrogeni" userId="f6540a3b75c6dbac" providerId="LiveId" clId="{AD7A1C40-9BA2-413A-83F5-80E10512FF26}" dt="2025-02-11T15:02:17.930" v="4899" actId="108"/>
          <ac:spMkLst>
            <pc:docMk/>
            <pc:sldMk cId="3178639878" sldId="290"/>
            <ac:spMk id="6" creationId="{2889A4BC-A5FB-FE69-3AEB-4444E5869187}"/>
          </ac:spMkLst>
        </pc:spChg>
        <pc:spChg chg="mod">
          <ac:chgData name="ariadne fyrogeni" userId="f6540a3b75c6dbac" providerId="LiveId" clId="{AD7A1C40-9BA2-413A-83F5-80E10512FF26}" dt="2025-02-10T15:47:19.937" v="2206" actId="108"/>
          <ac:spMkLst>
            <pc:docMk/>
            <pc:sldMk cId="3178639878" sldId="290"/>
            <ac:spMk id="7" creationId="{4C3DF6A2-FD7E-52CD-A2C5-444C35ACE840}"/>
          </ac:spMkLst>
        </pc:spChg>
        <pc:spChg chg="mod">
          <ac:chgData name="ariadne fyrogeni" userId="f6540a3b75c6dbac" providerId="LiveId" clId="{AD7A1C40-9BA2-413A-83F5-80E10512FF26}" dt="2025-02-10T15:47:18.419" v="2204" actId="108"/>
          <ac:spMkLst>
            <pc:docMk/>
            <pc:sldMk cId="3178639878" sldId="290"/>
            <ac:spMk id="8" creationId="{C2515AAE-095C-79E5-1351-0F5B4061E7DE}"/>
          </ac:spMkLst>
        </pc:spChg>
        <pc:spChg chg="mod">
          <ac:chgData name="ariadne fyrogeni" userId="f6540a3b75c6dbac" providerId="LiveId" clId="{AD7A1C40-9BA2-413A-83F5-80E10512FF26}" dt="2025-02-10T15:47:24.985" v="2207" actId="12"/>
          <ac:spMkLst>
            <pc:docMk/>
            <pc:sldMk cId="3178639878" sldId="290"/>
            <ac:spMk id="9" creationId="{2F6862C8-6CD3-777D-E65F-01F9ED1A867E}"/>
          </ac:spMkLst>
        </pc:spChg>
      </pc:sldChg>
      <pc:sldChg chg="addSp delSp modSp add mod modTransition modNotesTx">
        <pc:chgData name="ariadne fyrogeni" userId="f6540a3b75c6dbac" providerId="LiveId" clId="{AD7A1C40-9BA2-413A-83F5-80E10512FF26}" dt="2025-02-13T20:05:31.797" v="13780" actId="20577"/>
        <pc:sldMkLst>
          <pc:docMk/>
          <pc:sldMk cId="2582277883" sldId="291"/>
        </pc:sldMkLst>
        <pc:spChg chg="mod">
          <ac:chgData name="ariadne fyrogeni" userId="f6540a3b75c6dbac" providerId="LiveId" clId="{AD7A1C40-9BA2-413A-83F5-80E10512FF26}" dt="2025-02-11T14:58:53.117" v="4875"/>
          <ac:spMkLst>
            <pc:docMk/>
            <pc:sldMk cId="2582277883" sldId="291"/>
            <ac:spMk id="2" creationId="{A956E326-7863-16BA-7F82-B427256A7383}"/>
          </ac:spMkLst>
        </pc:spChg>
        <pc:spChg chg="mod">
          <ac:chgData name="ariadne fyrogeni" userId="f6540a3b75c6dbac" providerId="LiveId" clId="{AD7A1C40-9BA2-413A-83F5-80E10512FF26}" dt="2025-02-10T15:56:30.409" v="2384" actId="5793"/>
          <ac:spMkLst>
            <pc:docMk/>
            <pc:sldMk cId="2582277883" sldId="291"/>
            <ac:spMk id="5" creationId="{635B4365-AC54-FB07-337B-5D73C1654FD1}"/>
          </ac:spMkLst>
        </pc:spChg>
        <pc:spChg chg="mod">
          <ac:chgData name="ariadne fyrogeni" userId="f6540a3b75c6dbac" providerId="LiveId" clId="{AD7A1C40-9BA2-413A-83F5-80E10512FF26}" dt="2025-02-10T15:56:27.157" v="2382" actId="108"/>
          <ac:spMkLst>
            <pc:docMk/>
            <pc:sldMk cId="2582277883" sldId="291"/>
            <ac:spMk id="6" creationId="{FE11C972-F34A-BCBC-888A-B16690E1EFFE}"/>
          </ac:spMkLst>
        </pc:spChg>
        <pc:spChg chg="mod">
          <ac:chgData name="ariadne fyrogeni" userId="f6540a3b75c6dbac" providerId="LiveId" clId="{AD7A1C40-9BA2-413A-83F5-80E10512FF26}" dt="2025-02-11T15:02:21.152" v="4901" actId="108"/>
          <ac:spMkLst>
            <pc:docMk/>
            <pc:sldMk cId="2582277883" sldId="291"/>
            <ac:spMk id="7" creationId="{7F571C1B-4DBD-FD11-17DC-87E4FD07527A}"/>
          </ac:spMkLst>
        </pc:spChg>
        <pc:spChg chg="mod">
          <ac:chgData name="ariadne fyrogeni" userId="f6540a3b75c6dbac" providerId="LiveId" clId="{AD7A1C40-9BA2-413A-83F5-80E10512FF26}" dt="2025-02-10T18:27:08.931" v="4401" actId="207"/>
          <ac:spMkLst>
            <pc:docMk/>
            <pc:sldMk cId="2582277883" sldId="291"/>
            <ac:spMk id="9" creationId="{907C7218-F457-92D9-2449-870F60F5CB53}"/>
          </ac:spMkLst>
        </pc:spChg>
        <pc:picChg chg="add del">
          <ac:chgData name="ariadne fyrogeni" userId="f6540a3b75c6dbac" providerId="LiveId" clId="{AD7A1C40-9BA2-413A-83F5-80E10512FF26}" dt="2025-02-13T14:42:39.484" v="11356" actId="478"/>
          <ac:picMkLst>
            <pc:docMk/>
            <pc:sldMk cId="2582277883" sldId="291"/>
            <ac:picMk id="10" creationId="{DCE69761-971D-8F9E-ABEB-18600768CD0B}"/>
          </ac:picMkLst>
        </pc:picChg>
        <pc:picChg chg="add del mod">
          <ac:chgData name="ariadne fyrogeni" userId="f6540a3b75c6dbac" providerId="LiveId" clId="{AD7A1C40-9BA2-413A-83F5-80E10512FF26}" dt="2025-02-13T14:42:39.484" v="11356" actId="478"/>
          <ac:picMkLst>
            <pc:docMk/>
            <pc:sldMk cId="2582277883" sldId="291"/>
            <ac:picMk id="12" creationId="{9B71C243-8A5A-4011-5DE8-20273FD4C2E1}"/>
          </ac:picMkLst>
        </pc:picChg>
      </pc:sldChg>
      <pc:sldChg chg="addSp delSp modSp new mod modTransition modAnim modNotesTx">
        <pc:chgData name="ariadne fyrogeni" userId="f6540a3b75c6dbac" providerId="LiveId" clId="{AD7A1C40-9BA2-413A-83F5-80E10512FF26}" dt="2025-02-13T19:57:32.487" v="13749" actId="20577"/>
        <pc:sldMkLst>
          <pc:docMk/>
          <pc:sldMk cId="1300101635" sldId="292"/>
        </pc:sldMkLst>
        <pc:spChg chg="add mod">
          <ac:chgData name="ariadne fyrogeni" userId="f6540a3b75c6dbac" providerId="LiveId" clId="{AD7A1C40-9BA2-413A-83F5-80E10512FF26}" dt="2025-02-13T14:48:45.975" v="11646" actId="20577"/>
          <ac:spMkLst>
            <pc:docMk/>
            <pc:sldMk cId="1300101635" sldId="292"/>
            <ac:spMk id="2" creationId="{C49680F4-F569-C7C1-CBCF-EA33E9552B74}"/>
          </ac:spMkLst>
        </pc:spChg>
        <pc:spChg chg="add del mod">
          <ac:chgData name="ariadne fyrogeni" userId="f6540a3b75c6dbac" providerId="LiveId" clId="{AD7A1C40-9BA2-413A-83F5-80E10512FF26}" dt="2025-02-12T15:14:54.322" v="6046" actId="478"/>
          <ac:spMkLst>
            <pc:docMk/>
            <pc:sldMk cId="1300101635" sldId="292"/>
            <ac:spMk id="2" creationId="{ED4AA6BA-907A-A3CE-8C85-10F5E3356284}"/>
          </ac:spMkLst>
        </pc:spChg>
        <pc:spChg chg="add mod">
          <ac:chgData name="ariadne fyrogeni" userId="f6540a3b75c6dbac" providerId="LiveId" clId="{AD7A1C40-9BA2-413A-83F5-80E10512FF26}" dt="2025-02-13T14:50:15.292" v="11723" actId="164"/>
          <ac:spMkLst>
            <pc:docMk/>
            <pc:sldMk cId="1300101635" sldId="292"/>
            <ac:spMk id="5" creationId="{333FDC77-F160-1132-D6BE-F70F39453149}"/>
          </ac:spMkLst>
        </pc:spChg>
        <pc:spChg chg="add mod">
          <ac:chgData name="ariadne fyrogeni" userId="f6540a3b75c6dbac" providerId="LiveId" clId="{AD7A1C40-9BA2-413A-83F5-80E10512FF26}" dt="2025-02-12T15:26:52.629" v="6181" actId="1076"/>
          <ac:spMkLst>
            <pc:docMk/>
            <pc:sldMk cId="1300101635" sldId="292"/>
            <ac:spMk id="11" creationId="{3DD30F78-F4A8-760E-FE26-3B8D849A1C9C}"/>
          </ac:spMkLst>
        </pc:spChg>
        <pc:grpChg chg="add mod">
          <ac:chgData name="ariadne fyrogeni" userId="f6540a3b75c6dbac" providerId="LiveId" clId="{AD7A1C40-9BA2-413A-83F5-80E10512FF26}" dt="2025-02-13T14:48:05.131" v="11583" actId="164"/>
          <ac:grpSpMkLst>
            <pc:docMk/>
            <pc:sldMk cId="1300101635" sldId="292"/>
            <ac:grpSpMk id="3" creationId="{D211A7A7-B2C5-18F9-F023-F53AF2CE3387}"/>
          </ac:grpSpMkLst>
        </pc:grpChg>
        <pc:grpChg chg="add mod">
          <ac:chgData name="ariadne fyrogeni" userId="f6540a3b75c6dbac" providerId="LiveId" clId="{AD7A1C40-9BA2-413A-83F5-80E10512FF26}" dt="2025-02-13T14:50:15.292" v="11723" actId="164"/>
          <ac:grpSpMkLst>
            <pc:docMk/>
            <pc:sldMk cId="1300101635" sldId="292"/>
            <ac:grpSpMk id="6" creationId="{1F6C3A09-E36D-A3E0-0C52-01D99CDDDEB2}"/>
          </ac:grpSpMkLst>
        </pc:grpChg>
        <pc:picChg chg="add mod">
          <ac:chgData name="ariadne fyrogeni" userId="f6540a3b75c6dbac" providerId="LiveId" clId="{AD7A1C40-9BA2-413A-83F5-80E10512FF26}" dt="2025-02-13T14:48:05.131" v="11583" actId="164"/>
          <ac:picMkLst>
            <pc:docMk/>
            <pc:sldMk cId="1300101635" sldId="292"/>
            <ac:picMk id="4" creationId="{3FC862F4-9E43-D568-0B8D-173DD8D7614F}"/>
          </ac:picMkLst>
        </pc:picChg>
        <pc:picChg chg="add del mod">
          <ac:chgData name="ariadne fyrogeni" userId="f6540a3b75c6dbac" providerId="LiveId" clId="{AD7A1C40-9BA2-413A-83F5-80E10512FF26}" dt="2025-02-12T15:19:11.922" v="6048" actId="478"/>
          <ac:picMkLst>
            <pc:docMk/>
            <pc:sldMk cId="1300101635" sldId="292"/>
            <ac:picMk id="5" creationId="{6F5E8D18-59AD-327C-BAE1-E541EAA289C2}"/>
          </ac:picMkLst>
        </pc:picChg>
        <pc:picChg chg="add mod">
          <ac:chgData name="ariadne fyrogeni" userId="f6540a3b75c6dbac" providerId="LiveId" clId="{AD7A1C40-9BA2-413A-83F5-80E10512FF26}" dt="2025-02-12T15:26:45.912" v="6179" actId="1076"/>
          <ac:picMkLst>
            <pc:docMk/>
            <pc:sldMk cId="1300101635" sldId="292"/>
            <ac:picMk id="7" creationId="{BF3E27A6-3E70-990D-584C-0674DE2FFDAC}"/>
          </ac:picMkLst>
        </pc:picChg>
        <pc:picChg chg="add del mod">
          <ac:chgData name="ariadne fyrogeni" userId="f6540a3b75c6dbac" providerId="LiveId" clId="{AD7A1C40-9BA2-413A-83F5-80E10512FF26}" dt="2025-02-12T15:19:36.133" v="6055" actId="478"/>
          <ac:picMkLst>
            <pc:docMk/>
            <pc:sldMk cId="1300101635" sldId="292"/>
            <ac:picMk id="9" creationId="{E5F41745-AD70-B272-1AEC-359E8F058B72}"/>
          </ac:picMkLst>
        </pc:picChg>
        <pc:picChg chg="add mod">
          <ac:chgData name="ariadne fyrogeni" userId="f6540a3b75c6dbac" providerId="LiveId" clId="{AD7A1C40-9BA2-413A-83F5-80E10512FF26}" dt="2025-02-13T14:50:15.292" v="11723" actId="164"/>
          <ac:picMkLst>
            <pc:docMk/>
            <pc:sldMk cId="1300101635" sldId="292"/>
            <ac:picMk id="10" creationId="{77521F65-C455-4134-E59D-41E0F5B0AFB8}"/>
          </ac:picMkLst>
        </pc:picChg>
        <pc:picChg chg="add del mod">
          <ac:chgData name="ariadne fyrogeni" userId="f6540a3b75c6dbac" providerId="LiveId" clId="{AD7A1C40-9BA2-413A-83F5-80E10512FF26}" dt="2025-02-12T15:19:37.027" v="6056" actId="478"/>
          <ac:picMkLst>
            <pc:docMk/>
            <pc:sldMk cId="1300101635" sldId="292"/>
            <ac:picMk id="13" creationId="{6B808D50-BA6D-D70D-426F-D309B8133F1D}"/>
          </ac:picMkLst>
        </pc:picChg>
        <pc:picChg chg="add mod">
          <ac:chgData name="ariadne fyrogeni" userId="f6540a3b75c6dbac" providerId="LiveId" clId="{AD7A1C40-9BA2-413A-83F5-80E10512FF26}" dt="2025-02-12T15:26:09.412" v="6172" actId="1076"/>
          <ac:picMkLst>
            <pc:docMk/>
            <pc:sldMk cId="1300101635" sldId="292"/>
            <ac:picMk id="15" creationId="{7104BD3E-FA8A-796B-AAFB-E446115532EB}"/>
          </ac:picMkLst>
        </pc:picChg>
        <pc:picChg chg="add mod ord">
          <ac:chgData name="ariadne fyrogeni" userId="f6540a3b75c6dbac" providerId="LiveId" clId="{AD7A1C40-9BA2-413A-83F5-80E10512FF26}" dt="2025-02-12T15:26:41.662" v="6178" actId="1076"/>
          <ac:picMkLst>
            <pc:docMk/>
            <pc:sldMk cId="1300101635" sldId="292"/>
            <ac:picMk id="16" creationId="{AB8013E0-5281-7055-6E71-6EC139AE880A}"/>
          </ac:picMkLst>
        </pc:picChg>
        <pc:picChg chg="add del mod">
          <ac:chgData name="ariadne fyrogeni" userId="f6540a3b75c6dbac" providerId="LiveId" clId="{AD7A1C40-9BA2-413A-83F5-80E10512FF26}" dt="2025-02-12T15:19:38.727" v="6057" actId="478"/>
          <ac:picMkLst>
            <pc:docMk/>
            <pc:sldMk cId="1300101635" sldId="292"/>
            <ac:picMk id="17" creationId="{6A5EF2D5-C03A-4119-7562-E5326F138F6D}"/>
          </ac:picMkLst>
        </pc:picChg>
      </pc:sldChg>
      <pc:sldChg chg="addSp delSp modSp new del mod">
        <pc:chgData name="ariadne fyrogeni" userId="f6540a3b75c6dbac" providerId="LiveId" clId="{AD7A1C40-9BA2-413A-83F5-80E10512FF26}" dt="2025-02-10T17:25:33.231" v="3520" actId="47"/>
        <pc:sldMkLst>
          <pc:docMk/>
          <pc:sldMk cId="1198685470" sldId="293"/>
        </pc:sldMkLst>
      </pc:sldChg>
      <pc:sldChg chg="new del">
        <pc:chgData name="ariadne fyrogeni" userId="f6540a3b75c6dbac" providerId="LiveId" clId="{AD7A1C40-9BA2-413A-83F5-80E10512FF26}" dt="2025-02-10T16:35:10.481" v="2686" actId="47"/>
        <pc:sldMkLst>
          <pc:docMk/>
          <pc:sldMk cId="1991281262" sldId="293"/>
        </pc:sldMkLst>
      </pc:sldChg>
      <pc:sldChg chg="modSp add mod modNotesTx">
        <pc:chgData name="ariadne fyrogeni" userId="f6540a3b75c6dbac" providerId="LiveId" clId="{AD7A1C40-9BA2-413A-83F5-80E10512FF26}" dt="2025-02-13T20:17:55.259" v="13944" actId="20577"/>
        <pc:sldMkLst>
          <pc:docMk/>
          <pc:sldMk cId="3278209816" sldId="293"/>
        </pc:sldMkLst>
        <pc:spChg chg="mod">
          <ac:chgData name="ariadne fyrogeni" userId="f6540a3b75c6dbac" providerId="LiveId" clId="{AD7A1C40-9BA2-413A-83F5-80E10512FF26}" dt="2025-02-10T18:20:34.689" v="4377" actId="207"/>
          <ac:spMkLst>
            <pc:docMk/>
            <pc:sldMk cId="3278209816" sldId="293"/>
            <ac:spMk id="3" creationId="{C9C83F22-1738-9E3F-C4E3-7DA1362860CB}"/>
          </ac:spMkLst>
        </pc:spChg>
        <pc:spChg chg="mod">
          <ac:chgData name="ariadne fyrogeni" userId="f6540a3b75c6dbac" providerId="LiveId" clId="{AD7A1C40-9BA2-413A-83F5-80E10512FF26}" dt="2025-02-10T18:12:46.125" v="4332" actId="207"/>
          <ac:spMkLst>
            <pc:docMk/>
            <pc:sldMk cId="3278209816" sldId="293"/>
            <ac:spMk id="5" creationId="{EA3D7EB4-ECC3-9FD0-E278-28472251EB74}"/>
          </ac:spMkLst>
        </pc:spChg>
        <pc:spChg chg="mod">
          <ac:chgData name="ariadne fyrogeni" userId="f6540a3b75c6dbac" providerId="LiveId" clId="{AD7A1C40-9BA2-413A-83F5-80E10512FF26}" dt="2025-02-10T18:20:14.187" v="4371" actId="207"/>
          <ac:spMkLst>
            <pc:docMk/>
            <pc:sldMk cId="3278209816" sldId="293"/>
            <ac:spMk id="6" creationId="{2815BC52-3A70-780A-87B2-36F63B87D9B8}"/>
          </ac:spMkLst>
        </pc:spChg>
        <pc:spChg chg="mod">
          <ac:chgData name="ariadne fyrogeni" userId="f6540a3b75c6dbac" providerId="LiveId" clId="{AD7A1C40-9BA2-413A-83F5-80E10512FF26}" dt="2025-02-10T18:13:53.394" v="4341" actId="207"/>
          <ac:spMkLst>
            <pc:docMk/>
            <pc:sldMk cId="3278209816" sldId="293"/>
            <ac:spMk id="8" creationId="{8BCE194C-D325-7204-6297-8FD46D8462A3}"/>
          </ac:spMkLst>
        </pc:spChg>
        <pc:spChg chg="mod">
          <ac:chgData name="ariadne fyrogeni" userId="f6540a3b75c6dbac" providerId="LiveId" clId="{AD7A1C40-9BA2-413A-83F5-80E10512FF26}" dt="2025-02-10T18:20:26.947" v="4375" actId="207"/>
          <ac:spMkLst>
            <pc:docMk/>
            <pc:sldMk cId="3278209816" sldId="293"/>
            <ac:spMk id="9" creationId="{4EC40C80-8A1F-27AE-2B10-2DBB14F8BE28}"/>
          </ac:spMkLst>
        </pc:spChg>
        <pc:spChg chg="mod">
          <ac:chgData name="ariadne fyrogeni" userId="f6540a3b75c6dbac" providerId="LiveId" clId="{AD7A1C40-9BA2-413A-83F5-80E10512FF26}" dt="2025-02-10T18:23:14.757" v="4386" actId="207"/>
          <ac:spMkLst>
            <pc:docMk/>
            <pc:sldMk cId="3278209816" sldId="293"/>
            <ac:spMk id="10" creationId="{03A576B3-EAA0-4845-D074-7D1FF93D5CE4}"/>
          </ac:spMkLst>
        </pc:spChg>
        <pc:spChg chg="mod">
          <ac:chgData name="ariadne fyrogeni" userId="f6540a3b75c6dbac" providerId="LiveId" clId="{AD7A1C40-9BA2-413A-83F5-80E10512FF26}" dt="2025-02-10T18:20:41.626" v="4379" actId="207"/>
          <ac:spMkLst>
            <pc:docMk/>
            <pc:sldMk cId="3278209816" sldId="293"/>
            <ac:spMk id="11" creationId="{30066404-ED6E-5F4D-FA68-CCE32D899170}"/>
          </ac:spMkLst>
        </pc:spChg>
        <pc:spChg chg="mod">
          <ac:chgData name="ariadne fyrogeni" userId="f6540a3b75c6dbac" providerId="LiveId" clId="{AD7A1C40-9BA2-413A-83F5-80E10512FF26}" dt="2025-02-10T18:24:02.341" v="4390" actId="207"/>
          <ac:spMkLst>
            <pc:docMk/>
            <pc:sldMk cId="3278209816" sldId="293"/>
            <ac:spMk id="21" creationId="{1ACE99F0-687A-0855-125E-FD13F169D86F}"/>
          </ac:spMkLst>
        </pc:spChg>
        <pc:spChg chg="mod">
          <ac:chgData name="ariadne fyrogeni" userId="f6540a3b75c6dbac" providerId="LiveId" clId="{AD7A1C40-9BA2-413A-83F5-80E10512FF26}" dt="2025-02-10T18:23:14.757" v="4386" actId="207"/>
          <ac:spMkLst>
            <pc:docMk/>
            <pc:sldMk cId="3278209816" sldId="293"/>
            <ac:spMk id="22" creationId="{50879E4C-8C86-56A7-131C-AB5859A45910}"/>
          </ac:spMkLst>
        </pc:spChg>
        <pc:spChg chg="mod">
          <ac:chgData name="ariadne fyrogeni" userId="f6540a3b75c6dbac" providerId="LiveId" clId="{AD7A1C40-9BA2-413A-83F5-80E10512FF26}" dt="2025-02-11T14:59:56.508" v="4881" actId="207"/>
          <ac:spMkLst>
            <pc:docMk/>
            <pc:sldMk cId="3278209816" sldId="293"/>
            <ac:spMk id="23" creationId="{20FDA64F-5D29-35DE-DBBF-EA010FABBEA2}"/>
          </ac:spMkLst>
        </pc:spChg>
        <pc:spChg chg="mod">
          <ac:chgData name="ariadne fyrogeni" userId="f6540a3b75c6dbac" providerId="LiveId" clId="{AD7A1C40-9BA2-413A-83F5-80E10512FF26}" dt="2025-02-10T18:23:14.757" v="4386" actId="207"/>
          <ac:spMkLst>
            <pc:docMk/>
            <pc:sldMk cId="3278209816" sldId="293"/>
            <ac:spMk id="24" creationId="{570C0B67-A6A7-4D37-5D70-4C369FA3C05C}"/>
          </ac:spMkLst>
        </pc:spChg>
        <pc:spChg chg="mod">
          <ac:chgData name="ariadne fyrogeni" userId="f6540a3b75c6dbac" providerId="LiveId" clId="{AD7A1C40-9BA2-413A-83F5-80E10512FF26}" dt="2025-02-10T18:25:03.310" v="4393" actId="207"/>
          <ac:spMkLst>
            <pc:docMk/>
            <pc:sldMk cId="3278209816" sldId="293"/>
            <ac:spMk id="25" creationId="{A43B5B84-010A-0F28-722F-50612BFEC1B9}"/>
          </ac:spMkLst>
        </pc:spChg>
        <pc:spChg chg="mod">
          <ac:chgData name="ariadne fyrogeni" userId="f6540a3b75c6dbac" providerId="LiveId" clId="{AD7A1C40-9BA2-413A-83F5-80E10512FF26}" dt="2025-02-12T11:06:58.614" v="5744" actId="207"/>
          <ac:spMkLst>
            <pc:docMk/>
            <pc:sldMk cId="3278209816" sldId="293"/>
            <ac:spMk id="26" creationId="{0890BDFD-8D26-18DA-3E5B-D853F4376F34}"/>
          </ac:spMkLst>
        </pc:spChg>
        <pc:spChg chg="mod">
          <ac:chgData name="ariadne fyrogeni" userId="f6540a3b75c6dbac" providerId="LiveId" clId="{AD7A1C40-9BA2-413A-83F5-80E10512FF26}" dt="2025-02-10T18:20:19.025" v="4373" actId="207"/>
          <ac:spMkLst>
            <pc:docMk/>
            <pc:sldMk cId="3278209816" sldId="293"/>
            <ac:spMk id="27" creationId="{5D36FE4D-DF1C-59C2-C539-254E27490C10}"/>
          </ac:spMkLst>
        </pc:spChg>
        <pc:spChg chg="mod">
          <ac:chgData name="ariadne fyrogeni" userId="f6540a3b75c6dbac" providerId="LiveId" clId="{AD7A1C40-9BA2-413A-83F5-80E10512FF26}" dt="2025-02-13T20:08:12.348" v="13781" actId="14100"/>
          <ac:spMkLst>
            <pc:docMk/>
            <pc:sldMk cId="3278209816" sldId="293"/>
            <ac:spMk id="28" creationId="{D084F700-0708-162E-9BBA-42AFDBE3085C}"/>
          </ac:spMkLst>
        </pc:spChg>
      </pc:sldChg>
      <pc:sldChg chg="addSp delSp modSp add mod modNotesTx">
        <pc:chgData name="ariadne fyrogeni" userId="f6540a3b75c6dbac" providerId="LiveId" clId="{AD7A1C40-9BA2-413A-83F5-80E10512FF26}" dt="2025-02-13T16:36:56.650" v="13361" actId="20577"/>
        <pc:sldMkLst>
          <pc:docMk/>
          <pc:sldMk cId="1169587603" sldId="294"/>
        </pc:sldMkLst>
        <pc:spChg chg="mod">
          <ac:chgData name="ariadne fyrogeni" userId="f6540a3b75c6dbac" providerId="LiveId" clId="{AD7A1C40-9BA2-413A-83F5-80E10512FF26}" dt="2025-02-10T18:47:26.076" v="4483" actId="1076"/>
          <ac:spMkLst>
            <pc:docMk/>
            <pc:sldMk cId="1169587603" sldId="294"/>
            <ac:spMk id="7" creationId="{7F9D81CA-2602-4E4B-18D6-6080AF7DE573}"/>
          </ac:spMkLst>
        </pc:spChg>
        <pc:spChg chg="mod">
          <ac:chgData name="ariadne fyrogeni" userId="f6540a3b75c6dbac" providerId="LiveId" clId="{AD7A1C40-9BA2-413A-83F5-80E10512FF26}" dt="2025-02-10T18:46:35.440" v="4477" actId="1076"/>
          <ac:spMkLst>
            <pc:docMk/>
            <pc:sldMk cId="1169587603" sldId="294"/>
            <ac:spMk id="8" creationId="{588B0E83-C914-B5CD-6969-B45837518793}"/>
          </ac:spMkLst>
        </pc:spChg>
        <pc:spChg chg="mod">
          <ac:chgData name="ariadne fyrogeni" userId="f6540a3b75c6dbac" providerId="LiveId" clId="{AD7A1C40-9BA2-413A-83F5-80E10512FF26}" dt="2025-02-10T18:47:56.148" v="4486" actId="14100"/>
          <ac:spMkLst>
            <pc:docMk/>
            <pc:sldMk cId="1169587603" sldId="294"/>
            <ac:spMk id="9" creationId="{C669C98F-1CCB-0A70-B9FA-442AE24D1439}"/>
          </ac:spMkLst>
        </pc:spChg>
        <pc:spChg chg="mod">
          <ac:chgData name="ariadne fyrogeni" userId="f6540a3b75c6dbac" providerId="LiveId" clId="{AD7A1C40-9BA2-413A-83F5-80E10512FF26}" dt="2025-02-10T18:46:28.037" v="4476" actId="1076"/>
          <ac:spMkLst>
            <pc:docMk/>
            <pc:sldMk cId="1169587603" sldId="294"/>
            <ac:spMk id="10" creationId="{90582A23-7FA5-5E42-8ACB-1F34A0A9F80C}"/>
          </ac:spMkLst>
        </pc:spChg>
        <pc:spChg chg="mod">
          <ac:chgData name="ariadne fyrogeni" userId="f6540a3b75c6dbac" providerId="LiveId" clId="{AD7A1C40-9BA2-413A-83F5-80E10512FF26}" dt="2025-02-10T18:54:08.295" v="4511" actId="207"/>
          <ac:spMkLst>
            <pc:docMk/>
            <pc:sldMk cId="1169587603" sldId="294"/>
            <ac:spMk id="13" creationId="{F9381CA5-CCA6-5391-FEEF-1C4E3846EC96}"/>
          </ac:spMkLst>
        </pc:spChg>
        <pc:spChg chg="mod">
          <ac:chgData name="ariadne fyrogeni" userId="f6540a3b75c6dbac" providerId="LiveId" clId="{AD7A1C40-9BA2-413A-83F5-80E10512FF26}" dt="2025-02-10T18:58:04.786" v="4529" actId="208"/>
          <ac:spMkLst>
            <pc:docMk/>
            <pc:sldMk cId="1169587603" sldId="294"/>
            <ac:spMk id="15" creationId="{D997375A-5D95-BEFF-5CA6-B5173FB11436}"/>
          </ac:spMkLst>
        </pc:spChg>
        <pc:spChg chg="mod">
          <ac:chgData name="ariadne fyrogeni" userId="f6540a3b75c6dbac" providerId="LiveId" clId="{AD7A1C40-9BA2-413A-83F5-80E10512FF26}" dt="2025-02-10T18:54:02.945" v="4510" actId="207"/>
          <ac:spMkLst>
            <pc:docMk/>
            <pc:sldMk cId="1169587603" sldId="294"/>
            <ac:spMk id="21" creationId="{4F1A1AC6-55EF-3F33-DB84-A7ED1D2BB10B}"/>
          </ac:spMkLst>
        </pc:spChg>
        <pc:spChg chg="mod">
          <ac:chgData name="ariadne fyrogeni" userId="f6540a3b75c6dbac" providerId="LiveId" clId="{AD7A1C40-9BA2-413A-83F5-80E10512FF26}" dt="2025-02-10T18:48:18.389" v="4489" actId="1076"/>
          <ac:spMkLst>
            <pc:docMk/>
            <pc:sldMk cId="1169587603" sldId="294"/>
            <ac:spMk id="48" creationId="{1DA255BA-ED90-815C-6F86-7A5447FF575A}"/>
          </ac:spMkLst>
        </pc:spChg>
        <pc:spChg chg="mod">
          <ac:chgData name="ariadne fyrogeni" userId="f6540a3b75c6dbac" providerId="LiveId" clId="{AD7A1C40-9BA2-413A-83F5-80E10512FF26}" dt="2025-02-10T18:54:10.180" v="4512" actId="207"/>
          <ac:spMkLst>
            <pc:docMk/>
            <pc:sldMk cId="1169587603" sldId="294"/>
            <ac:spMk id="57" creationId="{E9E94035-1FC3-085D-1660-CF6F7EC05D90}"/>
          </ac:spMkLst>
        </pc:spChg>
        <pc:spChg chg="mod">
          <ac:chgData name="ariadne fyrogeni" userId="f6540a3b75c6dbac" providerId="LiveId" clId="{AD7A1C40-9BA2-413A-83F5-80E10512FF26}" dt="2025-02-10T18:54:12.125" v="4513" actId="207"/>
          <ac:spMkLst>
            <pc:docMk/>
            <pc:sldMk cId="1169587603" sldId="294"/>
            <ac:spMk id="121" creationId="{5CDFE6F6-671A-071D-5635-DCD7AD42A2DD}"/>
          </ac:spMkLst>
        </pc:spChg>
        <pc:spChg chg="mod">
          <ac:chgData name="ariadne fyrogeni" userId="f6540a3b75c6dbac" providerId="LiveId" clId="{AD7A1C40-9BA2-413A-83F5-80E10512FF26}" dt="2025-02-10T18:51:37.633" v="4506" actId="1076"/>
          <ac:spMkLst>
            <pc:docMk/>
            <pc:sldMk cId="1169587603" sldId="294"/>
            <ac:spMk id="197" creationId="{DA6FF8CF-2282-0D1F-8A38-38C80F51CF9A}"/>
          </ac:spMkLst>
        </pc:spChg>
        <pc:cxnChg chg="mod">
          <ac:chgData name="ariadne fyrogeni" userId="f6540a3b75c6dbac" providerId="LiveId" clId="{AD7A1C40-9BA2-413A-83F5-80E10512FF26}" dt="2025-02-10T18:51:25.790" v="4504" actId="14100"/>
          <ac:cxnSpMkLst>
            <pc:docMk/>
            <pc:sldMk cId="1169587603" sldId="294"/>
            <ac:cxnSpMk id="17" creationId="{1B8BD96B-B6CA-6EAE-E6F2-0F7B1DCBA1FC}"/>
          </ac:cxnSpMkLst>
        </pc:cxnChg>
        <pc:cxnChg chg="mod">
          <ac:chgData name="ariadne fyrogeni" userId="f6540a3b75c6dbac" providerId="LiveId" clId="{AD7A1C40-9BA2-413A-83F5-80E10512FF26}" dt="2025-02-10T18:46:35.440" v="4477" actId="1076"/>
          <ac:cxnSpMkLst>
            <pc:docMk/>
            <pc:sldMk cId="1169587603" sldId="294"/>
            <ac:cxnSpMk id="25" creationId="{858EBB00-E901-41D5-2EB4-F60A407A6207}"/>
          </ac:cxnSpMkLst>
        </pc:cxnChg>
        <pc:cxnChg chg="mod">
          <ac:chgData name="ariadne fyrogeni" userId="f6540a3b75c6dbac" providerId="LiveId" clId="{AD7A1C40-9BA2-413A-83F5-80E10512FF26}" dt="2025-02-10T18:48:13.198" v="4488" actId="14100"/>
          <ac:cxnSpMkLst>
            <pc:docMk/>
            <pc:sldMk cId="1169587603" sldId="294"/>
            <ac:cxnSpMk id="36" creationId="{8F91ED9B-C20B-FD43-4DB7-656F58E82B71}"/>
          </ac:cxnSpMkLst>
        </pc:cxnChg>
        <pc:cxnChg chg="mod">
          <ac:chgData name="ariadne fyrogeni" userId="f6540a3b75c6dbac" providerId="LiveId" clId="{AD7A1C40-9BA2-413A-83F5-80E10512FF26}" dt="2025-02-10T18:46:28.037" v="4476" actId="1076"/>
          <ac:cxnSpMkLst>
            <pc:docMk/>
            <pc:sldMk cId="1169587603" sldId="294"/>
            <ac:cxnSpMk id="105" creationId="{9AA04032-AFFB-5DBD-A02C-7F085EB59766}"/>
          </ac:cxnSpMkLst>
        </pc:cxnChg>
      </pc:sldChg>
      <pc:sldChg chg="delSp new del mod">
        <pc:chgData name="ariadne fyrogeni" userId="f6540a3b75c6dbac" providerId="LiveId" clId="{AD7A1C40-9BA2-413A-83F5-80E10512FF26}" dt="2025-02-10T17:25:30.919" v="3519" actId="47"/>
        <pc:sldMkLst>
          <pc:docMk/>
          <pc:sldMk cId="2001212794" sldId="294"/>
        </pc:sldMkLst>
      </pc:sldChg>
      <pc:sldChg chg="addSp delSp modSp new mod modTransition modAnim modNotesTx">
        <pc:chgData name="ariadne fyrogeni" userId="f6540a3b75c6dbac" providerId="LiveId" clId="{AD7A1C40-9BA2-413A-83F5-80E10512FF26}" dt="2025-02-13T12:40:25.418" v="6904" actId="20577"/>
        <pc:sldMkLst>
          <pc:docMk/>
          <pc:sldMk cId="3082009971" sldId="295"/>
        </pc:sldMkLst>
        <pc:spChg chg="add mod">
          <ac:chgData name="ariadne fyrogeni" userId="f6540a3b75c6dbac" providerId="LiveId" clId="{AD7A1C40-9BA2-413A-83F5-80E10512FF26}" dt="2025-02-12T10:51:39.630" v="5710" actId="14861"/>
          <ac:spMkLst>
            <pc:docMk/>
            <pc:sldMk cId="3082009971" sldId="295"/>
            <ac:spMk id="4" creationId="{A31D90C1-E4A5-AC15-FEDD-C26CD83999E2}"/>
          </ac:spMkLst>
        </pc:spChg>
        <pc:grpChg chg="add mod">
          <ac:chgData name="ariadne fyrogeni" userId="f6540a3b75c6dbac" providerId="LiveId" clId="{AD7A1C40-9BA2-413A-83F5-80E10512FF26}" dt="2025-02-12T10:51:23.147" v="5707" actId="14861"/>
          <ac:grpSpMkLst>
            <pc:docMk/>
            <pc:sldMk cId="3082009971" sldId="295"/>
            <ac:grpSpMk id="14" creationId="{E57EF8E8-2CAE-1329-5234-03A649F66A80}"/>
          </ac:grpSpMkLst>
        </pc:grpChg>
        <pc:grpChg chg="add mod">
          <ac:chgData name="ariadne fyrogeni" userId="f6540a3b75c6dbac" providerId="LiveId" clId="{AD7A1C40-9BA2-413A-83F5-80E10512FF26}" dt="2025-02-12T10:51:13.512" v="5705" actId="14861"/>
          <ac:grpSpMkLst>
            <pc:docMk/>
            <pc:sldMk cId="3082009971" sldId="295"/>
            <ac:grpSpMk id="17" creationId="{698A6B87-BE14-8956-9319-97F5D75F120B}"/>
          </ac:grpSpMkLst>
        </pc:grpChg>
        <pc:grpChg chg="add mod">
          <ac:chgData name="ariadne fyrogeni" userId="f6540a3b75c6dbac" providerId="LiveId" clId="{AD7A1C40-9BA2-413A-83F5-80E10512FF26}" dt="2025-02-12T10:51:18.659" v="5706" actId="14861"/>
          <ac:grpSpMkLst>
            <pc:docMk/>
            <pc:sldMk cId="3082009971" sldId="295"/>
            <ac:grpSpMk id="18" creationId="{F0769B1C-D986-CE9D-E27F-95007C071CC2}"/>
          </ac:grpSpMkLst>
        </pc:grpChg>
        <pc:grpChg chg="add mod">
          <ac:chgData name="ariadne fyrogeni" userId="f6540a3b75c6dbac" providerId="LiveId" clId="{AD7A1C40-9BA2-413A-83F5-80E10512FF26}" dt="2025-02-12T10:51:30.647" v="5709" actId="14861"/>
          <ac:grpSpMkLst>
            <pc:docMk/>
            <pc:sldMk cId="3082009971" sldId="295"/>
            <ac:grpSpMk id="19" creationId="{E01CC0E9-0355-BF45-848D-839EAD717241}"/>
          </ac:grpSpMkLst>
        </pc:grpChg>
        <pc:grpChg chg="add mod">
          <ac:chgData name="ariadne fyrogeni" userId="f6540a3b75c6dbac" providerId="LiveId" clId="{AD7A1C40-9BA2-413A-83F5-80E10512FF26}" dt="2025-02-12T10:51:27.030" v="5708" actId="14861"/>
          <ac:grpSpMkLst>
            <pc:docMk/>
            <pc:sldMk cId="3082009971" sldId="295"/>
            <ac:grpSpMk id="20" creationId="{C80510E3-032D-076E-8108-22C775B40D23}"/>
          </ac:grpSpMkLst>
        </pc:grpChg>
        <pc:picChg chg="add mod topLvl">
          <ac:chgData name="ariadne fyrogeni" userId="f6540a3b75c6dbac" providerId="LiveId" clId="{AD7A1C40-9BA2-413A-83F5-80E10512FF26}" dt="2025-02-11T15:27:13.781" v="5168" actId="164"/>
          <ac:picMkLst>
            <pc:docMk/>
            <pc:sldMk cId="3082009971" sldId="295"/>
            <ac:picMk id="6" creationId="{C85665B0-7C69-4B08-3E56-76D16B7773E4}"/>
          </ac:picMkLst>
        </pc:picChg>
        <pc:picChg chg="add mod modCrop">
          <ac:chgData name="ariadne fyrogeni" userId="f6540a3b75c6dbac" providerId="LiveId" clId="{AD7A1C40-9BA2-413A-83F5-80E10512FF26}" dt="2025-02-11T15:25:31.496" v="5159" actId="164"/>
          <ac:picMkLst>
            <pc:docMk/>
            <pc:sldMk cId="3082009971" sldId="295"/>
            <ac:picMk id="8" creationId="{7C28DC74-AFCA-5BCD-FEE2-221414393C86}"/>
          </ac:picMkLst>
        </pc:picChg>
        <pc:picChg chg="add mod">
          <ac:chgData name="ariadne fyrogeni" userId="f6540a3b75c6dbac" providerId="LiveId" clId="{AD7A1C40-9BA2-413A-83F5-80E10512FF26}" dt="2025-02-11T15:29:45.160" v="5194" actId="14100"/>
          <ac:picMkLst>
            <pc:docMk/>
            <pc:sldMk cId="3082009971" sldId="295"/>
            <ac:picMk id="13" creationId="{5D3F2ADB-7CFD-075B-53CF-40D250BF13DF}"/>
          </ac:picMkLst>
        </pc:picChg>
        <pc:picChg chg="add mod">
          <ac:chgData name="ariadne fyrogeni" userId="f6540a3b75c6dbac" providerId="LiveId" clId="{AD7A1C40-9BA2-413A-83F5-80E10512FF26}" dt="2025-02-11T15:30:00.206" v="5197" actId="14100"/>
          <ac:picMkLst>
            <pc:docMk/>
            <pc:sldMk cId="3082009971" sldId="295"/>
            <ac:picMk id="16" creationId="{205465EB-B34A-E6CF-A913-B110C5B41716}"/>
          </ac:picMkLst>
        </pc:picChg>
        <pc:picChg chg="add mod">
          <ac:chgData name="ariadne fyrogeni" userId="f6540a3b75c6dbac" providerId="LiveId" clId="{AD7A1C40-9BA2-413A-83F5-80E10512FF26}" dt="2025-02-11T16:14:14.008" v="5514" actId="1076"/>
          <ac:picMkLst>
            <pc:docMk/>
            <pc:sldMk cId="3082009971" sldId="295"/>
            <ac:picMk id="1026" creationId="{FAEE2C57-390B-AD0E-4F4E-C7579F6D0224}"/>
          </ac:picMkLst>
        </pc:picChg>
        <pc:picChg chg="add mod">
          <ac:chgData name="ariadne fyrogeni" userId="f6540a3b75c6dbac" providerId="LiveId" clId="{AD7A1C40-9BA2-413A-83F5-80E10512FF26}" dt="2025-02-11T16:13:44.838" v="5511" actId="1076"/>
          <ac:picMkLst>
            <pc:docMk/>
            <pc:sldMk cId="3082009971" sldId="295"/>
            <ac:picMk id="1028" creationId="{E9938543-E1BC-A2E2-43D3-0A1F2EB2F2FF}"/>
          </ac:picMkLst>
        </pc:picChg>
        <pc:picChg chg="add mod">
          <ac:chgData name="ariadne fyrogeni" userId="f6540a3b75c6dbac" providerId="LiveId" clId="{AD7A1C40-9BA2-413A-83F5-80E10512FF26}" dt="2025-02-11T16:13:58.593" v="5512" actId="1076"/>
          <ac:picMkLst>
            <pc:docMk/>
            <pc:sldMk cId="3082009971" sldId="295"/>
            <ac:picMk id="1030" creationId="{6DA20E38-E5EB-4423-4A8F-7C1EBCA8EB68}"/>
          </ac:picMkLst>
        </pc:picChg>
        <pc:picChg chg="add mod">
          <ac:chgData name="ariadne fyrogeni" userId="f6540a3b75c6dbac" providerId="LiveId" clId="{AD7A1C40-9BA2-413A-83F5-80E10512FF26}" dt="2025-02-11T16:13:58.593" v="5512" actId="1076"/>
          <ac:picMkLst>
            <pc:docMk/>
            <pc:sldMk cId="3082009971" sldId="295"/>
            <ac:picMk id="1032" creationId="{31EB8CB0-1E58-FF57-A6E9-900833CFEB70}"/>
          </ac:picMkLst>
        </pc:picChg>
        <pc:picChg chg="add mod">
          <ac:chgData name="ariadne fyrogeni" userId="f6540a3b75c6dbac" providerId="LiveId" clId="{AD7A1C40-9BA2-413A-83F5-80E10512FF26}" dt="2025-02-11T16:13:44.838" v="5511" actId="1076"/>
          <ac:picMkLst>
            <pc:docMk/>
            <pc:sldMk cId="3082009971" sldId="295"/>
            <ac:picMk id="1034" creationId="{861D4416-B61B-D940-404E-B0625C81C79B}"/>
          </ac:picMkLst>
        </pc:picChg>
        <pc:picChg chg="add mod">
          <ac:chgData name="ariadne fyrogeni" userId="f6540a3b75c6dbac" providerId="LiveId" clId="{AD7A1C40-9BA2-413A-83F5-80E10512FF26}" dt="2025-02-11T16:14:14.008" v="5514" actId="1076"/>
          <ac:picMkLst>
            <pc:docMk/>
            <pc:sldMk cId="3082009971" sldId="295"/>
            <ac:picMk id="1036" creationId="{530CDE49-C5FF-BA8D-7136-C6DBA9A2B978}"/>
          </ac:picMkLst>
        </pc:picChg>
      </pc:sldChg>
      <pc:sldChg chg="addSp delSp modSp new mod modTransition modAnim">
        <pc:chgData name="ariadne fyrogeni" userId="f6540a3b75c6dbac" providerId="LiveId" clId="{AD7A1C40-9BA2-413A-83F5-80E10512FF26}" dt="2025-02-13T17:47:43.517" v="13404" actId="1076"/>
        <pc:sldMkLst>
          <pc:docMk/>
          <pc:sldMk cId="903425487" sldId="296"/>
        </pc:sldMkLst>
        <pc:spChg chg="mod">
          <ac:chgData name="ariadne fyrogeni" userId="f6540a3b75c6dbac" providerId="LiveId" clId="{AD7A1C40-9BA2-413A-83F5-80E10512FF26}" dt="2025-02-13T17:44:57.314" v="13398" actId="1076"/>
          <ac:spMkLst>
            <pc:docMk/>
            <pc:sldMk cId="903425487" sldId="296"/>
            <ac:spMk id="2" creationId="{6CCA739C-4D25-713E-BB1A-6EDFAE62E149}"/>
          </ac:spMkLst>
        </pc:spChg>
        <pc:spChg chg="del">
          <ac:chgData name="ariadne fyrogeni" userId="f6540a3b75c6dbac" providerId="LiveId" clId="{AD7A1C40-9BA2-413A-83F5-80E10512FF26}" dt="2025-02-13T17:43:06.379" v="13383"/>
          <ac:spMkLst>
            <pc:docMk/>
            <pc:sldMk cId="903425487" sldId="296"/>
            <ac:spMk id="3" creationId="{5B889706-D8D1-EE7C-A7FB-C4096E2513BA}"/>
          </ac:spMkLst>
        </pc:spChg>
        <pc:picChg chg="add mod modCrop">
          <ac:chgData name="ariadne fyrogeni" userId="f6540a3b75c6dbac" providerId="LiveId" clId="{AD7A1C40-9BA2-413A-83F5-80E10512FF26}" dt="2025-02-13T17:47:43.517" v="13404" actId="1076"/>
          <ac:picMkLst>
            <pc:docMk/>
            <pc:sldMk cId="903425487" sldId="296"/>
            <ac:picMk id="4" creationId="{375BD2E9-A74C-9A63-DA15-0A48B5DAA08A}"/>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6:34:51.253"/>
    </inkml:context>
    <inkml:brush xml:id="br0">
      <inkml:brushProperty name="width" value="0.035" units="cm"/>
      <inkml:brushProperty name="height" value="0.03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B1883-3AEB-4AFE-8BB0-EAD4C4B9973D}" type="datetimeFigureOut">
              <a:rPr lang="el-GR" smtClean="0"/>
              <a:t>13/2/2025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BC4DA-5078-422E-B44D-798DC256EFE0}" type="slidenum">
              <a:rPr lang="el-GR" smtClean="0"/>
              <a:t>‹#›</a:t>
            </a:fld>
            <a:endParaRPr lang="el-GR"/>
          </a:p>
        </p:txBody>
      </p:sp>
    </p:spTree>
    <p:extLst>
      <p:ext uri="{BB962C8B-B14F-4D97-AF65-F5344CB8AC3E}">
        <p14:creationId xmlns:p14="http://schemas.microsoft.com/office/powerpoint/2010/main" val="193099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Γ</a:t>
            </a:r>
          </a:p>
          <a:p>
            <a:r>
              <a:rPr lang="el-GR" dirty="0"/>
              <a:t>Καλησπέρα σας. </a:t>
            </a:r>
          </a:p>
          <a:p>
            <a:r>
              <a:rPr lang="el-GR" dirty="0"/>
              <a:t>Είμαστε η Αριάδνη Φυρογένη και η Γεωργία Ψυχογιού, και θα σας παρουσιάσουμε την εργασία μας με τίτλο ‘</a:t>
            </a:r>
            <a:r>
              <a:rPr lang="el-GR" dirty="0" err="1"/>
              <a:t>City</a:t>
            </a:r>
            <a:r>
              <a:rPr lang="el-GR" dirty="0"/>
              <a:t> </a:t>
            </a:r>
            <a:r>
              <a:rPr lang="el-GR" dirty="0" err="1"/>
              <a:t>Microclimate</a:t>
            </a:r>
            <a:r>
              <a:rPr lang="el-GR" dirty="0"/>
              <a:t> and </a:t>
            </a:r>
            <a:r>
              <a:rPr lang="el-GR" dirty="0" err="1"/>
              <a:t>Traffic</a:t>
            </a:r>
            <a:r>
              <a:rPr lang="el-GR" dirty="0"/>
              <a:t> </a:t>
            </a:r>
            <a:r>
              <a:rPr lang="el-GR" dirty="0" err="1"/>
              <a:t>Analysis</a:t>
            </a:r>
            <a:r>
              <a:rPr lang="el-GR" dirty="0"/>
              <a:t>’, </a:t>
            </a:r>
          </a:p>
          <a:p>
            <a:r>
              <a:rPr lang="el-GR" dirty="0"/>
              <a:t>στο πλαίσιο του μαθήματος </a:t>
            </a:r>
            <a:r>
              <a:rPr lang="el-GR" dirty="0" err="1"/>
              <a:t>IoT</a:t>
            </a:r>
            <a:r>
              <a:rPr lang="el-GR" dirty="0"/>
              <a:t> Project 2024-2025.</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1</a:t>
            </a:fld>
            <a:endParaRPr lang="el-GR"/>
          </a:p>
        </p:txBody>
      </p:sp>
    </p:spTree>
    <p:extLst>
      <p:ext uri="{BB962C8B-B14F-4D97-AF65-F5344CB8AC3E}">
        <p14:creationId xmlns:p14="http://schemas.microsoft.com/office/powerpoint/2010/main" val="286662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Α</a:t>
            </a:r>
          </a:p>
          <a:p>
            <a:r>
              <a:rPr lang="el-GR" dirty="0"/>
              <a:t>Αυτό, πρακτικά, γίνεται συνδυάζοντας τα τοπικά ιστορικά δεδομένα των τελευταίων 30 ημερών, με τα αντίστοιχα γενικά δεδομένα της Πάτρας από το API με παράμετρο </a:t>
            </a:r>
            <a:r>
              <a:rPr lang="en-US" dirty="0"/>
              <a:t>city=</a:t>
            </a:r>
            <a:r>
              <a:rPr lang="en-US" dirty="0" err="1"/>
              <a:t>patras</a:t>
            </a:r>
            <a:r>
              <a:rPr lang="en-US" dirty="0"/>
              <a:t>. </a:t>
            </a:r>
            <a:r>
              <a:rPr lang="el-GR" dirty="0"/>
              <a:t>Οι σταθερές αποκλίσεις μεταξύ τους, υπολογίζονται και ενσωματώνονται στο σύστημα διόρθωσης μέσω ενός </a:t>
            </a:r>
            <a:r>
              <a:rPr lang="en-US" dirty="0" err="1"/>
              <a:t>json</a:t>
            </a:r>
            <a:r>
              <a:rPr lang="en-US" dirty="0"/>
              <a:t> </a:t>
            </a:r>
            <a:r>
              <a:rPr lang="el-GR" dirty="0"/>
              <a:t>αρχείου και</a:t>
            </a:r>
            <a:r>
              <a:rPr lang="en-US" dirty="0"/>
              <a:t> </a:t>
            </a:r>
            <a:r>
              <a:rPr lang="el-GR" dirty="0"/>
              <a:t>προσαρμόζουν τις προβλέψεις ώστε να είναι ακριβείς για συγκεκριμένες περιοχές.</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10</a:t>
            </a:fld>
            <a:endParaRPr lang="el-GR"/>
          </a:p>
        </p:txBody>
      </p:sp>
    </p:spTree>
    <p:extLst>
      <p:ext uri="{BB962C8B-B14F-4D97-AF65-F5344CB8AC3E}">
        <p14:creationId xmlns:p14="http://schemas.microsoft.com/office/powerpoint/2010/main" val="1005351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Κατάσταση κυκλοφορίας που υποδηλώνεται με το ποσοστό κυκλοφορίας και η</a:t>
            </a:r>
            <a:r>
              <a:rPr lang="en-US" dirty="0"/>
              <a:t> </a:t>
            </a:r>
            <a:r>
              <a:rPr lang="el-GR" dirty="0"/>
              <a:t>πρόβλεψη</a:t>
            </a:r>
            <a:r>
              <a:rPr lang="en-US" dirty="0"/>
              <a:t> </a:t>
            </a:r>
            <a:r>
              <a:rPr lang="el-GR" dirty="0"/>
              <a:t>αυτού για το μέλλον. </a:t>
            </a:r>
            <a:endParaRPr lang="en-US" dirty="0"/>
          </a:p>
          <a:p>
            <a:endParaRPr lang="el-GR" dirty="0"/>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11</a:t>
            </a:fld>
            <a:endParaRPr lang="el-GR"/>
          </a:p>
        </p:txBody>
      </p:sp>
    </p:spTree>
    <p:extLst>
      <p:ext uri="{BB962C8B-B14F-4D97-AF65-F5344CB8AC3E}">
        <p14:creationId xmlns:p14="http://schemas.microsoft.com/office/powerpoint/2010/main" val="250511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Το </a:t>
            </a:r>
            <a:r>
              <a:rPr lang="en-US" dirty="0"/>
              <a:t>traffic percentage </a:t>
            </a:r>
            <a:r>
              <a:rPr lang="el-GR" dirty="0"/>
              <a:t>είναι μια μετρική που υπολογίζεται από τα μεγέθη </a:t>
            </a:r>
            <a:r>
              <a:rPr lang="en-US" dirty="0"/>
              <a:t>current speed </a:t>
            </a:r>
            <a:r>
              <a:rPr lang="el-GR" dirty="0"/>
              <a:t>και </a:t>
            </a:r>
            <a:r>
              <a:rPr lang="en-US" dirty="0"/>
              <a:t>free flow speed</a:t>
            </a:r>
            <a:r>
              <a:rPr lang="el-GR" dirty="0"/>
              <a:t>.</a:t>
            </a:r>
          </a:p>
          <a:p>
            <a:endParaRPr lang="el-GR" dirty="0"/>
          </a:p>
          <a:p>
            <a:r>
              <a:rPr lang="el-GR" dirty="0"/>
              <a:t>Και πάλι οι προβλέψεις είναι </a:t>
            </a:r>
            <a:r>
              <a:rPr lang="el-GR" dirty="0" err="1"/>
              <a:t>τοπικοποιημένες</a:t>
            </a:r>
            <a:r>
              <a:rPr lang="el-GR" dirty="0"/>
              <a:t> και αφορούν στις επόμενες τρεις μέρες. Αυτές υπολογίστηκαν χρησιμοποιώντας τα αντίστοιχα δεδομένα της προηγούμενης εβδομάδας.</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Εφόσον τα δεδομένα της προηγούμενης εβδομάδας δεν επαρκούν πάντα για ακριβείς προβλέψεις, στο μέλλον, θα μπορούσαν να ενσωματωθούν αλγόριθμοι τεχνητής νοημοσύνης και πιο συγκεκριμένα μοντέλα που εκπαιδεύονται με δεδομένα πολλών εβδομάδων για πιο αξιόπιστες προβλέψεις. </a:t>
            </a:r>
          </a:p>
          <a:p>
            <a:endParaRPr lang="el-GR" dirty="0"/>
          </a:p>
          <a:p>
            <a:r>
              <a:rPr lang="en-US" dirty="0" err="1"/>
              <a:t>Xgboost</a:t>
            </a:r>
            <a:r>
              <a:rPr lang="el-GR" dirty="0"/>
              <a:t> αλγόριθμος πρόβλεψης</a:t>
            </a:r>
            <a:endParaRPr lang="en-US" dirty="0"/>
          </a:p>
          <a:p>
            <a:r>
              <a:rPr lang="el-GR" dirty="0"/>
              <a:t>Δεδομένα λίγων εβδομάδων (1-2 εβδομάδες) -&gt; όχι καλά αποτελέσματα</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12</a:t>
            </a:fld>
            <a:endParaRPr lang="el-GR"/>
          </a:p>
        </p:txBody>
      </p:sp>
    </p:spTree>
    <p:extLst>
      <p:ext uri="{BB962C8B-B14F-4D97-AF65-F5344CB8AC3E}">
        <p14:creationId xmlns:p14="http://schemas.microsoft.com/office/powerpoint/2010/main" val="3759884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l-GR" dirty="0"/>
              <a:t>Γ</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 Οπτικοποίηση μεταβολών κυκλοφορίας και καιρού μέσω διαγραμμάτων.</a:t>
            </a:r>
          </a:p>
          <a:p>
            <a:pPr>
              <a:buFont typeface="Arial" panose="020B0604020202020204" pitchFamily="34" charset="0"/>
              <a:buChar char="•"/>
            </a:pPr>
            <a:r>
              <a:rPr lang="el-GR" dirty="0"/>
              <a:t> Υπολογισμός δείκτη συσχέτισης</a:t>
            </a:r>
            <a:r>
              <a:rPr lang="en-US" dirty="0"/>
              <a:t> </a:t>
            </a:r>
            <a:r>
              <a:rPr lang="el-GR" dirty="0"/>
              <a:t>ποσότητας βροχής ή ταχύτητας ανέμου και κυκλοφορίας.</a:t>
            </a:r>
          </a:p>
          <a:p>
            <a:endParaRPr lang="el-GR" dirty="0"/>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13</a:t>
            </a:fld>
            <a:endParaRPr lang="el-GR"/>
          </a:p>
        </p:txBody>
      </p:sp>
    </p:spTree>
    <p:extLst>
      <p:ext uri="{BB962C8B-B14F-4D97-AF65-F5344CB8AC3E}">
        <p14:creationId xmlns:p14="http://schemas.microsoft.com/office/powerpoint/2010/main" val="1385269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228600" indent="-228600">
              <a:buAutoNum type="arabicPeriod"/>
            </a:pPr>
            <a:r>
              <a:rPr lang="el-GR" dirty="0"/>
              <a:t>Η κάθε μετρική καιρού έχει επιλεγεί με βάση το σημείο μελέτης, πχ για γέφυρα: αέρας και για ολισθηρούς δρόμους: ποσότητα βροχής, με σκοπό την μελέτη των μοτίβων κίνησης των πολιτών.</a:t>
            </a:r>
          </a:p>
          <a:p>
            <a:pPr marL="228600" indent="-228600">
              <a:buAutoNum type="arabicPeriod"/>
            </a:pPr>
            <a:endParaRPr lang="el-GR" dirty="0"/>
          </a:p>
          <a:p>
            <a:pPr marL="228600" indent="-228600">
              <a:buAutoNum type="arabicPeriod"/>
            </a:pPr>
            <a:r>
              <a:rPr lang="el-GR" dirty="0"/>
              <a:t>Απόδειξη μικροκλίματος: διαφοροποιήσεις στη θερμοκρασία και στην ταχύτητα του ανέμου από μέρος σε μέρος.</a:t>
            </a:r>
          </a:p>
          <a:p>
            <a:pPr marL="228600" indent="-228600">
              <a:buAutoNum type="arabicPeriod"/>
            </a:pPr>
            <a:endParaRPr lang="el-GR" dirty="0"/>
          </a:p>
          <a:p>
            <a:pPr marL="228600" indent="-228600">
              <a:buAutoNum type="arabicPeriod"/>
            </a:pPr>
            <a:r>
              <a:rPr lang="el-GR" dirty="0"/>
              <a:t>Τις μέρες με τις πιο επικίνδυνες καιρικές συνθήκες (έντονοι άνεμοι/ ισχυρές βροχοπτώσεις) παρατηρείται μεγαλύτερος συνωστισμός για ίδιες μέρες της εβδομάδας. </a:t>
            </a:r>
          </a:p>
          <a:p>
            <a:pPr marL="0" indent="0">
              <a:buNone/>
            </a:pPr>
            <a:r>
              <a:rPr lang="el-GR" dirty="0"/>
              <a:t>Στο κατηφορικό δρόμο στο δασύλλιο, μια βροχερή μέρα, οι οδηγοί φαίνεται να μειώνουν ταχύτητα.</a:t>
            </a:r>
          </a:p>
          <a:p>
            <a:pPr marL="0" indent="0">
              <a:buNone/>
            </a:pPr>
            <a:r>
              <a:rPr lang="el-GR" dirty="0"/>
              <a:t>Στον παραλιακό δρόμο στο νότιο πάρκο, που δεν υπάρχει κάποιο φράγμα για τον αέρα, επίσης οι οδηγοί είναι πιο προσεκτικοί.</a:t>
            </a:r>
          </a:p>
          <a:p>
            <a:pPr marL="0" indent="0">
              <a:buNone/>
            </a:pPr>
            <a:r>
              <a:rPr lang="el-GR" dirty="0" err="1"/>
              <a:t>Εξού</a:t>
            </a:r>
            <a:r>
              <a:rPr lang="el-GR" dirty="0"/>
              <a:t> και οι μεγάλες διαφορές από την μια μέρα στην άλλη στην κίνηση. Αντίστοιχα και ο δείκτης συσχέτισης.</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14</a:t>
            </a:fld>
            <a:endParaRPr lang="el-GR"/>
          </a:p>
        </p:txBody>
      </p:sp>
    </p:spTree>
    <p:extLst>
      <p:ext uri="{BB962C8B-B14F-4D97-AF65-F5344CB8AC3E}">
        <p14:creationId xmlns:p14="http://schemas.microsoft.com/office/powerpoint/2010/main" val="911397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Α</a:t>
            </a:r>
          </a:p>
          <a:p>
            <a:r>
              <a:rPr lang="el-GR" dirty="0"/>
              <a:t>Ειδοποιήσεις για επικίνδυνα σημεία (γλιστεροί κόμβοι, δρόμοι ευπαθείς σε πλημμύρες, υψηλές θερμοκρασίες στο κέντρο της πόλης, γέφυρες που επηρεάζονται από τους ισχυρούς ανέμους).</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15</a:t>
            </a:fld>
            <a:endParaRPr lang="el-GR"/>
          </a:p>
        </p:txBody>
      </p:sp>
    </p:spTree>
    <p:extLst>
      <p:ext uri="{BB962C8B-B14F-4D97-AF65-F5344CB8AC3E}">
        <p14:creationId xmlns:p14="http://schemas.microsoft.com/office/powerpoint/2010/main" val="2422648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Ταχύτητα του αέρα με κατώφλι </a:t>
            </a:r>
            <a:r>
              <a:rPr lang="en-US" dirty="0"/>
              <a:t>8m/sec -&gt; </a:t>
            </a:r>
            <a:r>
              <a:rPr lang="el-GR" dirty="0"/>
              <a:t>περίπου </a:t>
            </a:r>
            <a:r>
              <a:rPr lang="en-US" dirty="0"/>
              <a:t>5 </a:t>
            </a:r>
            <a:r>
              <a:rPr lang="en-US" dirty="0" err="1"/>
              <a:t>beaufort</a:t>
            </a:r>
            <a:r>
              <a:rPr lang="el-GR" dirty="0"/>
              <a:t> και αναφέρεται στη γέφυρα του Ρίου. </a:t>
            </a:r>
          </a:p>
          <a:p>
            <a:r>
              <a:rPr lang="el-GR" dirty="0"/>
              <a:t>Άλλα 3 </a:t>
            </a:r>
            <a:r>
              <a:rPr lang="en-US" dirty="0"/>
              <a:t>alerts (</a:t>
            </a:r>
            <a:r>
              <a:rPr lang="el-GR" dirty="0"/>
              <a:t>2 για έντονη βροχόπτωση, πλημμύρα και ολισθηρή διασταύρωση, και 1 για υψηλή θερμοκρασία)</a:t>
            </a:r>
          </a:p>
          <a:p>
            <a:r>
              <a:rPr lang="el-GR" dirty="0"/>
              <a:t>Αν ξεπεραστεί το όριο, εμφανίζεται προειδοποιητικό μήνυμα που σχετίζεται με τη μετακίνηση και την ασφάλεια του χρήστη.</a:t>
            </a:r>
          </a:p>
          <a:p>
            <a:r>
              <a:rPr lang="el-GR" dirty="0"/>
              <a:t>Για παράδειγμα το </a:t>
            </a:r>
            <a:r>
              <a:rPr lang="en-US" dirty="0"/>
              <a:t>alert </a:t>
            </a:r>
            <a:r>
              <a:rPr lang="el-GR" dirty="0"/>
              <a:t>της γέφυρας απευθύνεται κυρίως στη </a:t>
            </a:r>
            <a:r>
              <a:rPr lang="el-GR" dirty="0" err="1"/>
              <a:t>μικροκινητικότητα</a:t>
            </a:r>
            <a:r>
              <a:rPr lang="el-GR" dirty="0"/>
              <a:t>, στους πεζούς και σε συγκεκριμένα οχήματα με υψηλό κέντρο βάρους που είναι πιο ευπαθή σε τέτοιες περιπτώσεις. </a:t>
            </a:r>
            <a:endParaRPr lang="en-US" dirty="0"/>
          </a:p>
          <a:p>
            <a:endParaRPr lang="en-US" dirty="0"/>
          </a:p>
          <a:p>
            <a:r>
              <a:rPr lang="el-GR" dirty="0"/>
              <a:t>Προσθέσαμε επίσης την λειτουργία προσθήκης </a:t>
            </a:r>
            <a:r>
              <a:rPr lang="en-US" dirty="0"/>
              <a:t>alert </a:t>
            </a:r>
            <a:r>
              <a:rPr lang="el-GR" dirty="0"/>
              <a:t>από τους χρήστες. Επιλογή τοποθεσίας, μετρικής και κατωφλιού.</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16</a:t>
            </a:fld>
            <a:endParaRPr lang="el-GR"/>
          </a:p>
        </p:txBody>
      </p:sp>
    </p:spTree>
    <p:extLst>
      <p:ext uri="{BB962C8B-B14F-4D97-AF65-F5344CB8AC3E}">
        <p14:creationId xmlns:p14="http://schemas.microsoft.com/office/powerpoint/2010/main" val="2497327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Γ</a:t>
            </a:r>
          </a:p>
          <a:p>
            <a:r>
              <a:rPr lang="el-GR" dirty="0"/>
              <a:t>Αρχικά, το μεγαλύτερο </a:t>
            </a:r>
            <a:r>
              <a:rPr lang="en-US" dirty="0"/>
              <a:t>challenge </a:t>
            </a:r>
            <a:r>
              <a:rPr lang="el-GR" dirty="0"/>
              <a:t>για μας ήταν η ενασχόληση με αντικείμενα που δεν γνωρίζαμε καθόλου. </a:t>
            </a:r>
          </a:p>
          <a:p>
            <a:r>
              <a:rPr lang="el-GR" dirty="0"/>
              <a:t>Χρειάστηκε να κάνουμε μία προσαρμογή στον αισθητήρα του πανεπιστημίου. </a:t>
            </a:r>
          </a:p>
          <a:p>
            <a:r>
              <a:rPr lang="el-GR" dirty="0"/>
              <a:t>Εξαιτίας των πολλών διαφορετικών πηγών δεδομένων, έπρεπε να κάνουμε τις απαραίτητες μετατροπές. </a:t>
            </a:r>
          </a:p>
          <a:p>
            <a:r>
              <a:rPr lang="el-GR" dirty="0"/>
              <a:t>Για τη μέτρηση της βροχής από τον αισθητήρα του πανεπιστημίου, δεν καταφέραμε να την μετατρέψουμε σε </a:t>
            </a:r>
            <a:r>
              <a:rPr lang="en-US" dirty="0"/>
              <a:t>mm</a:t>
            </a:r>
            <a:r>
              <a:rPr lang="el-GR" dirty="0"/>
              <a:t>, </a:t>
            </a:r>
          </a:p>
          <a:p>
            <a:r>
              <a:rPr lang="el-GR" dirty="0"/>
              <a:t>γιατί μάλλον χρειάζεται κάποια ρύθμιση ο αισθητήρας.</a:t>
            </a:r>
          </a:p>
          <a:p>
            <a:r>
              <a:rPr lang="el-GR" dirty="0"/>
              <a:t>Δημιουργία </a:t>
            </a:r>
            <a:r>
              <a:rPr lang="en-US" dirty="0"/>
              <a:t>extra measurements </a:t>
            </a:r>
            <a:r>
              <a:rPr lang="el-GR" dirty="0"/>
              <a:t>για καταχώρηση παλιών δεδομένων ως μελλοντικά. </a:t>
            </a:r>
          </a:p>
          <a:p>
            <a:endParaRPr lang="el-GR" dirty="0"/>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17</a:t>
            </a:fld>
            <a:endParaRPr lang="el-GR"/>
          </a:p>
        </p:txBody>
      </p:sp>
    </p:spTree>
    <p:extLst>
      <p:ext uri="{BB962C8B-B14F-4D97-AF65-F5344CB8AC3E}">
        <p14:creationId xmlns:p14="http://schemas.microsoft.com/office/powerpoint/2010/main" val="1978871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7AFC5-2E5B-EA31-4A8B-2415E83C6381}"/>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F98EC667-164C-055E-A595-018DDE6104C4}"/>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CDC3DE25-B368-0A32-36AA-DBC6A0C697E4}"/>
              </a:ext>
            </a:extLst>
          </p:cNvPr>
          <p:cNvSpPr>
            <a:spLocks noGrp="1"/>
          </p:cNvSpPr>
          <p:nvPr>
            <p:ph type="body" idx="1"/>
          </p:nvPr>
        </p:nvSpPr>
        <p:spPr/>
        <p:txBody>
          <a:bodyPr/>
          <a:lstStyle/>
          <a:p>
            <a:r>
              <a:rPr lang="el-GR" dirty="0"/>
              <a:t>Α</a:t>
            </a:r>
          </a:p>
          <a:p>
            <a:r>
              <a:rPr lang="el-GR" dirty="0"/>
              <a:t>Κατανομή της εργασίας</a:t>
            </a:r>
          </a:p>
          <a:p>
            <a:r>
              <a:rPr lang="el-GR" dirty="0"/>
              <a:t>Δουλεύαμε ξεχωριστά μέχρι να φτάσουμε στο αρχικό στάδιο όλων των υλοποιήσεων, και τον τελευταίο μήνα τα βλέπαμε παράλληλα και κάναμε τις τελευταίες προσαρμογές μαζί.</a:t>
            </a:r>
          </a:p>
          <a:p>
            <a:endParaRPr lang="en-US" dirty="0"/>
          </a:p>
          <a:p>
            <a:r>
              <a:rPr lang="el-GR" dirty="0"/>
              <a:t>Η Γεωργία ανέλαβε την εισαγωγή δεδομένων από τα</a:t>
            </a:r>
            <a:r>
              <a:rPr lang="en-US" dirty="0"/>
              <a:t> weather</a:t>
            </a:r>
            <a:r>
              <a:rPr lang="el-GR" dirty="0"/>
              <a:t> </a:t>
            </a:r>
            <a:r>
              <a:rPr lang="el-GR" dirty="0" err="1"/>
              <a:t>APIs</a:t>
            </a:r>
            <a:r>
              <a:rPr lang="el-GR" dirty="0"/>
              <a:t>, τη διαχείριση των </a:t>
            </a:r>
            <a:r>
              <a:rPr lang="en-US" dirty="0"/>
              <a:t>real-time </a:t>
            </a:r>
            <a:r>
              <a:rPr lang="el-GR" dirty="0"/>
              <a:t>δεδομένων και τη μελέτη της συσχέτισης.</a:t>
            </a:r>
          </a:p>
          <a:p>
            <a:r>
              <a:rPr lang="el-GR" dirty="0"/>
              <a:t>Η Αριάδνη ανέλαβε τη σύνδεση με τους αισθητήρες και την εισαγωγή δεδομένων από το</a:t>
            </a:r>
            <a:r>
              <a:rPr lang="en-US" dirty="0"/>
              <a:t> traffic</a:t>
            </a:r>
            <a:r>
              <a:rPr lang="el-GR" dirty="0"/>
              <a:t> API, την αρχική διαμόρφωση του </a:t>
            </a:r>
            <a:r>
              <a:rPr lang="el-GR" dirty="0" err="1"/>
              <a:t>front</a:t>
            </a:r>
            <a:r>
              <a:rPr lang="el-GR" dirty="0"/>
              <a:t>-end και την σύνδεση με το </a:t>
            </a:r>
            <a:r>
              <a:rPr lang="en-US" dirty="0"/>
              <a:t>backend</a:t>
            </a:r>
            <a:r>
              <a:rPr lang="el-GR" dirty="0"/>
              <a:t>.</a:t>
            </a:r>
          </a:p>
        </p:txBody>
      </p:sp>
      <p:sp>
        <p:nvSpPr>
          <p:cNvPr id="4" name="Θέση αριθμού διαφάνειας 3">
            <a:extLst>
              <a:ext uri="{FF2B5EF4-FFF2-40B4-BE49-F238E27FC236}">
                <a16:creationId xmlns:a16="http://schemas.microsoft.com/office/drawing/2014/main" id="{417F06AE-444B-DDB8-20B8-755D2808998B}"/>
              </a:ext>
            </a:extLst>
          </p:cNvPr>
          <p:cNvSpPr>
            <a:spLocks noGrp="1"/>
          </p:cNvSpPr>
          <p:nvPr>
            <p:ph type="sldNum" sz="quarter" idx="5"/>
          </p:nvPr>
        </p:nvSpPr>
        <p:spPr/>
        <p:txBody>
          <a:bodyPr/>
          <a:lstStyle/>
          <a:p>
            <a:fld id="{D86BC4DA-5078-422E-B44D-798DC256EFE0}" type="slidenum">
              <a:rPr lang="el-GR" smtClean="0"/>
              <a:t>18</a:t>
            </a:fld>
            <a:endParaRPr lang="el-GR"/>
          </a:p>
        </p:txBody>
      </p:sp>
    </p:spTree>
    <p:extLst>
      <p:ext uri="{BB962C8B-B14F-4D97-AF65-F5344CB8AC3E}">
        <p14:creationId xmlns:p14="http://schemas.microsoft.com/office/powerpoint/2010/main" val="1621768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Σας ευχαριστούμε για την προσοχή σας. Είμαστε στη διάθεσή σας για ερωτήσεις.</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20</a:t>
            </a:fld>
            <a:endParaRPr lang="el-GR"/>
          </a:p>
        </p:txBody>
      </p:sp>
    </p:spTree>
    <p:extLst>
      <p:ext uri="{BB962C8B-B14F-4D97-AF65-F5344CB8AC3E}">
        <p14:creationId xmlns:p14="http://schemas.microsoft.com/office/powerpoint/2010/main" val="284204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Η Πάτρα αντιμετωπίζει έντονα </a:t>
            </a:r>
            <a:r>
              <a:rPr lang="el-GR" dirty="0" err="1"/>
              <a:t>μικροκλιματικά</a:t>
            </a:r>
            <a:r>
              <a:rPr lang="el-GR" dirty="0"/>
              <a:t> φαινόμενα που δημιουργούν κυκλοφοριακά προβλήματα. </a:t>
            </a:r>
          </a:p>
          <a:p>
            <a:endParaRPr lang="en-US" dirty="0"/>
          </a:p>
          <a:p>
            <a:r>
              <a:rPr lang="el-GR" dirty="0"/>
              <a:t>Στο παρελθόν, έχουν παρατηρηθεί περιστατικά που αφορούν είτε σε πλημμύρες δρόμων λόγω έντονων βροχοπτώσεων (στη πλαζ, στο νότιο πάρκο),</a:t>
            </a:r>
          </a:p>
          <a:p>
            <a:r>
              <a:rPr lang="el-GR" dirty="0"/>
              <a:t>είτε σε κάποια νταλίκα που αναποδογύρισε εξαιτίας δυνατού και κάθετου στη γέφυρα </a:t>
            </a:r>
            <a:r>
              <a:rPr lang="el-GR" dirty="0" err="1"/>
              <a:t>Ριου-Αντιρριου</a:t>
            </a:r>
            <a:r>
              <a:rPr lang="el-GR" dirty="0"/>
              <a:t>, αέρα, είτε σε πτώση δέντρων με αποτέλεσμα τη διακοπή </a:t>
            </a:r>
          </a:p>
          <a:p>
            <a:r>
              <a:rPr lang="el-GR" dirty="0"/>
              <a:t>της κυκλοφορίας στον συγκεκριμένο δρόμο.</a:t>
            </a:r>
          </a:p>
          <a:p>
            <a:endParaRPr lang="el-GR" dirty="0"/>
          </a:p>
          <a:p>
            <a:r>
              <a:rPr lang="el-GR" dirty="0"/>
              <a:t>Αυτές οι καταστάσεις επηρεάζουν τη συμπεριφορά οδηγών και πεζών, αυξάνοντας τον κίνδυνο ατυχημάτων και την ταλαιπωρία των πολιτών. </a:t>
            </a:r>
          </a:p>
          <a:p>
            <a:endParaRPr lang="el-GR" dirty="0"/>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2</a:t>
            </a:fld>
            <a:endParaRPr lang="el-GR"/>
          </a:p>
        </p:txBody>
      </p:sp>
    </p:spTree>
    <p:extLst>
      <p:ext uri="{BB962C8B-B14F-4D97-AF65-F5344CB8AC3E}">
        <p14:creationId xmlns:p14="http://schemas.microsoft.com/office/powerpoint/2010/main" val="3849052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l-GR" dirty="0"/>
              <a:t>Α</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l-GR" dirty="0"/>
              <a:t>Τα προβλήματα που αναφέραμε έχουν οδηγήσει στην ανάγκη δημιουργίας μιας εφαρμογής, που εστιάζει σε συγκεκριμένα σημεία, δρόμους ή διασταυρώσεις στην ευρύτερη περιοχή της Πάτρας και στις αντίστοιχες καιρικές συνθήκες που επικρατούν σε αυτά, δηλαδή στο μικροκλίμα τους.</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l-GR" dirty="0"/>
          </a:p>
          <a:p>
            <a:pPr>
              <a:buFont typeface="+mj-lt"/>
              <a:buNone/>
            </a:pPr>
            <a:r>
              <a:rPr lang="el-GR" dirty="0"/>
              <a:t>Το σύστημά μας, λοιπόν, έχει τρεις βασικές λειτουργίες:</a:t>
            </a:r>
          </a:p>
          <a:p>
            <a:pPr>
              <a:buFont typeface="+mj-lt"/>
              <a:buAutoNum type="arabicPeriod"/>
            </a:pPr>
            <a:r>
              <a:rPr lang="el-GR" dirty="0"/>
              <a:t> Παροχή ακριβών αναφορών και προβλέψεων μικροκλίματος.</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l-GR" dirty="0"/>
              <a:t> Μελέτη της σχέσης μεταξύ καιρού και κυκλοφορίας.</a:t>
            </a:r>
          </a:p>
          <a:p>
            <a:pPr>
              <a:buFont typeface="+mj-lt"/>
              <a:buAutoNum type="arabicPeriod"/>
            </a:pPr>
            <a:r>
              <a:rPr lang="el-GR" dirty="0"/>
              <a:t> Ειδοποιήσεις για κυκλοφοριακά και καιρικά προβλήματα που βοηθούν τους πολίτες να αλλάζουν διαδρομές έγκαιρα.</a:t>
            </a:r>
          </a:p>
          <a:p>
            <a:pPr>
              <a:buFont typeface="+mj-lt"/>
              <a:buNone/>
            </a:pPr>
            <a:endParaRPr lang="el-GR" dirty="0"/>
          </a:p>
          <a:p>
            <a:pPr>
              <a:buFont typeface="+mj-lt"/>
              <a:buNone/>
            </a:pPr>
            <a:r>
              <a:rPr lang="el-GR" dirty="0"/>
              <a:t>Το προϊόν αυτό στοχεύει στην ενημέρωση πολιτών, την υποστήριξη αρμόδιων αρχών μέσω της γνωστοποίησης των δεδομένων μας και στην συνεισφορά στο μακροπρόθεσμο </a:t>
            </a:r>
            <a:r>
              <a:rPr lang="en-US" dirty="0"/>
              <a:t>urban planning </a:t>
            </a:r>
            <a:r>
              <a:rPr lang="el-GR" dirty="0"/>
              <a:t>μέσω υλοποίησης καλύτερα μελετημένων υποδομών.</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3</a:t>
            </a:fld>
            <a:endParaRPr lang="el-GR"/>
          </a:p>
        </p:txBody>
      </p:sp>
    </p:spTree>
    <p:extLst>
      <p:ext uri="{BB962C8B-B14F-4D97-AF65-F5344CB8AC3E}">
        <p14:creationId xmlns:p14="http://schemas.microsoft.com/office/powerpoint/2010/main" val="161327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buFont typeface="Arial" panose="020B0604020202020204" pitchFamily="34" charset="0"/>
              <a:buNone/>
            </a:pPr>
            <a:r>
              <a:rPr lang="el-GR" dirty="0"/>
              <a:t>Παρ’ όλο που η εφαρμογή θα μπορούσε να απευθύνεται και σε ευρωπαϊκούς και κρατικούς φορείς, η υλοποίηση της περιορίστηκε στη χρήση από πολίτες και τοπικές αρχές, στα πλαίσια του δήμου της Πάτρας.</a:t>
            </a:r>
          </a:p>
          <a:p>
            <a:endParaRPr lang="en-US" b="0" i="0" dirty="0">
              <a:effectLst/>
              <a:latin typeface="gg sans"/>
            </a:endParaRPr>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4</a:t>
            </a:fld>
            <a:endParaRPr lang="el-GR"/>
          </a:p>
        </p:txBody>
      </p:sp>
    </p:spTree>
    <p:extLst>
      <p:ext uri="{BB962C8B-B14F-4D97-AF65-F5344CB8AC3E}">
        <p14:creationId xmlns:p14="http://schemas.microsoft.com/office/powerpoint/2010/main" val="93300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27898-A4CA-B11D-ED7A-5F2165806064}"/>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801B054C-4596-A5C4-F833-2E99451B5229}"/>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630EAB63-AF1B-FB1E-ADFD-5A69F0D09318}"/>
              </a:ext>
            </a:extLst>
          </p:cNvPr>
          <p:cNvSpPr>
            <a:spLocks noGrp="1"/>
          </p:cNvSpPr>
          <p:nvPr>
            <p:ph type="body" idx="1"/>
          </p:nvPr>
        </p:nvSpPr>
        <p:spPr/>
        <p:txBody>
          <a:bodyPr/>
          <a:lstStyle/>
          <a:p>
            <a:pPr>
              <a:buFont typeface="+mj-lt"/>
              <a:buNone/>
            </a:pPr>
            <a:r>
              <a:rPr lang="el-GR" sz="2000" b="0" dirty="0"/>
              <a:t>Γ</a:t>
            </a:r>
          </a:p>
          <a:p>
            <a:pPr>
              <a:buFont typeface="+mj-lt"/>
              <a:buNone/>
            </a:pPr>
            <a:r>
              <a:rPr lang="el-GR" sz="2000" b="0" dirty="0"/>
              <a:t>Η αρχιτεκτονική του συστήματος μας που φαίνεται στο σχήμα, βασίζεται, αρχικά, στην άντληση των δεδομένων καιρού και κίνησης από </a:t>
            </a:r>
            <a:r>
              <a:rPr lang="en-US" sz="2000" b="0" dirty="0"/>
              <a:t>API </a:t>
            </a:r>
            <a:r>
              <a:rPr lang="el-GR" sz="2000" b="0" dirty="0"/>
              <a:t>και αισθητήρες. Δεν χρειάστηκε η ενσωμάτωση </a:t>
            </a:r>
            <a:r>
              <a:rPr lang="en-US" sz="2000" b="0" dirty="0"/>
              <a:t>fakers </a:t>
            </a:r>
            <a:r>
              <a:rPr lang="el-GR" sz="2000" b="0" dirty="0"/>
              <a:t>για ψεύτικα δεδομένα, αφού είχαμε πολλά </a:t>
            </a:r>
            <a:r>
              <a:rPr lang="en-US" sz="2000" b="0" dirty="0"/>
              <a:t>weather stations </a:t>
            </a:r>
            <a:r>
              <a:rPr lang="el-GR" sz="2000" b="0" dirty="0"/>
              <a:t>από </a:t>
            </a:r>
            <a:r>
              <a:rPr lang="el-GR" sz="2000" dirty="0"/>
              <a:t>ΙΕΤ/ΙΕΧΜΗ</a:t>
            </a:r>
            <a:r>
              <a:rPr lang="en-US" sz="2000" dirty="0"/>
              <a:t> (</a:t>
            </a:r>
            <a:r>
              <a:rPr lang="en-US" sz="2000" dirty="0" err="1"/>
              <a:t>api</a:t>
            </a:r>
            <a:r>
              <a:rPr lang="en-US" sz="2000" dirty="0"/>
              <a:t>)</a:t>
            </a:r>
            <a:r>
              <a:rPr lang="el-GR" sz="2000" dirty="0"/>
              <a:t>, ενώ για τα υπόλοιπα σημεία χρησιμοποιήσαμε </a:t>
            </a:r>
            <a:r>
              <a:rPr lang="en-US" sz="2000" dirty="0"/>
              <a:t>API</a:t>
            </a:r>
            <a:r>
              <a:rPr lang="el-GR" sz="2000" dirty="0"/>
              <a:t>, με παράμετρο τις ακριβείς συντεταγμένες τους.</a:t>
            </a:r>
          </a:p>
          <a:p>
            <a:pPr>
              <a:buFont typeface="+mj-lt"/>
              <a:buNone/>
            </a:pPr>
            <a:r>
              <a:rPr lang="el-GR" sz="2000" b="0" dirty="0"/>
              <a:t>Τα δεδομένα, πρώτα περνούν μέσω του </a:t>
            </a:r>
            <a:r>
              <a:rPr lang="en-US" sz="2000" b="0" dirty="0"/>
              <a:t>context broker </a:t>
            </a:r>
            <a:r>
              <a:rPr lang="el-GR" sz="2000" b="0" dirty="0"/>
              <a:t>κι έπειτα αποθηκεύονται στην </a:t>
            </a:r>
            <a:r>
              <a:rPr lang="en-US" sz="2000" b="0" dirty="0"/>
              <a:t>InfluxDB</a:t>
            </a:r>
            <a:r>
              <a:rPr lang="el-GR" sz="2000" b="0" dirty="0"/>
              <a:t>, για δημιουργία ιστορικών καταγραφών.</a:t>
            </a:r>
          </a:p>
          <a:p>
            <a:pPr>
              <a:buFont typeface="+mj-lt"/>
              <a:buNone/>
            </a:pPr>
            <a:r>
              <a:rPr lang="el-GR" sz="2000" b="0" dirty="0"/>
              <a:t>Αυτές είτε χρησιμοποιούνται απευθείας για γραφήματα, είτε επεξεργάζονται μέσω </a:t>
            </a:r>
            <a:r>
              <a:rPr lang="en-US" sz="2000" b="0" dirty="0"/>
              <a:t>python</a:t>
            </a:r>
            <a:r>
              <a:rPr lang="el-GR" sz="2000" b="0" dirty="0"/>
              <a:t>(για την </a:t>
            </a:r>
            <a:r>
              <a:rPr lang="el-GR" sz="2000" b="0" dirty="0" err="1"/>
              <a:t>τοπικοποίηση</a:t>
            </a:r>
            <a:r>
              <a:rPr lang="el-GR" sz="2000" b="0" dirty="0"/>
              <a:t> των προγνώσεων και την εύρεση συσχετίσεων) και μέσω του </a:t>
            </a:r>
            <a:r>
              <a:rPr lang="en-US" sz="2000" b="0" dirty="0"/>
              <a:t>backend</a:t>
            </a:r>
            <a:r>
              <a:rPr lang="el-GR" sz="2000" b="0" dirty="0"/>
              <a:t> (που υλοποιήθηκε με </a:t>
            </a:r>
            <a:r>
              <a:rPr lang="en-US" sz="2000" b="0" dirty="0"/>
              <a:t>python flask</a:t>
            </a:r>
            <a:r>
              <a:rPr lang="el-GR" sz="2000" b="0" dirty="0"/>
              <a:t>)</a:t>
            </a:r>
            <a:r>
              <a:rPr lang="en-US" sz="2000" b="0" dirty="0"/>
              <a:t> </a:t>
            </a:r>
            <a:r>
              <a:rPr lang="el-GR" sz="2000" b="0" dirty="0"/>
              <a:t>γίνονται διαθέσιμα στον χρήση.</a:t>
            </a:r>
          </a:p>
        </p:txBody>
      </p:sp>
      <p:sp>
        <p:nvSpPr>
          <p:cNvPr id="4" name="Θέση αριθμού διαφάνειας 3">
            <a:extLst>
              <a:ext uri="{FF2B5EF4-FFF2-40B4-BE49-F238E27FC236}">
                <a16:creationId xmlns:a16="http://schemas.microsoft.com/office/drawing/2014/main" id="{B265E869-F93D-58BA-986B-8BA8DC4555B6}"/>
              </a:ext>
            </a:extLst>
          </p:cNvPr>
          <p:cNvSpPr>
            <a:spLocks noGrp="1"/>
          </p:cNvSpPr>
          <p:nvPr>
            <p:ph type="sldNum" sz="quarter" idx="5"/>
          </p:nvPr>
        </p:nvSpPr>
        <p:spPr/>
        <p:txBody>
          <a:bodyPr/>
          <a:lstStyle/>
          <a:p>
            <a:fld id="{287BB591-2FC1-4598-A4BE-B005FD65F902}" type="slidenum">
              <a:rPr lang="el-GR" smtClean="0"/>
              <a:t>5</a:t>
            </a:fld>
            <a:endParaRPr lang="el-GR"/>
          </a:p>
        </p:txBody>
      </p:sp>
    </p:spTree>
    <p:extLst>
      <p:ext uri="{BB962C8B-B14F-4D97-AF65-F5344CB8AC3E}">
        <p14:creationId xmlns:p14="http://schemas.microsoft.com/office/powerpoint/2010/main" val="3420589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buFont typeface="Arial" panose="020B0604020202020204" pitchFamily="34" charset="0"/>
              <a:buNone/>
            </a:pPr>
            <a:r>
              <a:rPr lang="el-GR" dirty="0"/>
              <a:t>Α</a:t>
            </a:r>
          </a:p>
          <a:p>
            <a:pPr>
              <a:buFont typeface="Arial" panose="020B0604020202020204" pitchFamily="34" charset="0"/>
              <a:buNone/>
            </a:pPr>
            <a:r>
              <a:rPr lang="el-GR" dirty="0"/>
              <a:t>Με βάση την αρχιτεκτονική αυτή έχει δημιουργηθεί μια ιστοσελίδα στην οποία, αρχικά, οι χρήστες μπορούν να επιλέγουν την τοποθεσία ενδιαφέροντος τους με διάφορους τρόπους.</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6</a:t>
            </a:fld>
            <a:endParaRPr lang="el-GR"/>
          </a:p>
        </p:txBody>
      </p:sp>
    </p:spTree>
    <p:extLst>
      <p:ext uri="{BB962C8B-B14F-4D97-AF65-F5344CB8AC3E}">
        <p14:creationId xmlns:p14="http://schemas.microsoft.com/office/powerpoint/2010/main" val="366712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Είτε μέσω χάρτη, είτε λίστας, είτε της αναζήτησης.</a:t>
            </a:r>
            <a:endParaRPr lang="en-US" dirty="0"/>
          </a:p>
          <a:p>
            <a:endParaRPr lang="el-GR" dirty="0"/>
          </a:p>
          <a:p>
            <a:r>
              <a:rPr lang="el-GR" dirty="0"/>
              <a:t>Να σημειώσουμε ότι στη λίστα των τοποθεσιών με τα διαφορετικά χρώματα μπορούμε να διακρίνουμε τις διαφορετικές πηγές καιρικών δεδομένων.</a:t>
            </a:r>
          </a:p>
          <a:p>
            <a:r>
              <a:rPr lang="el-GR" dirty="0"/>
              <a:t>Ροζ: αισθητήρας </a:t>
            </a:r>
            <a:r>
              <a:rPr lang="el-GR" dirty="0" err="1"/>
              <a:t>πανπιστημίου</a:t>
            </a:r>
            <a:endParaRPr lang="el-GR" dirty="0"/>
          </a:p>
          <a:p>
            <a:r>
              <a:rPr lang="el-GR" dirty="0"/>
              <a:t>Πράσινο: ΙΕΤ/ΙΕΧΜΗ</a:t>
            </a:r>
          </a:p>
          <a:p>
            <a:r>
              <a:rPr lang="el-GR" dirty="0"/>
              <a:t>Μπλε: </a:t>
            </a:r>
            <a:r>
              <a:rPr lang="en-US" dirty="0"/>
              <a:t>API</a:t>
            </a:r>
            <a:r>
              <a:rPr lang="el-GR" dirty="0"/>
              <a:t> </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7</a:t>
            </a:fld>
            <a:endParaRPr lang="el-GR"/>
          </a:p>
        </p:txBody>
      </p:sp>
    </p:spTree>
    <p:extLst>
      <p:ext uri="{BB962C8B-B14F-4D97-AF65-F5344CB8AC3E}">
        <p14:creationId xmlns:p14="http://schemas.microsoft.com/office/powerpoint/2010/main" val="2798579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Γ</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Overview </a:t>
            </a:r>
            <a:r>
              <a:rPr lang="el-GR" dirty="0"/>
              <a:t>του γενικού καιρού της Πάτρας, ακριβής εικόνα των τωρινών συνθηκών και πρόβλεψη μικροκλίματος στα συγκεκριμένα σημεία.</a:t>
            </a:r>
          </a:p>
          <a:p>
            <a:endParaRPr lang="el-GR" dirty="0"/>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8</a:t>
            </a:fld>
            <a:endParaRPr lang="el-GR"/>
          </a:p>
        </p:txBody>
      </p:sp>
    </p:spTree>
    <p:extLst>
      <p:ext uri="{BB962C8B-B14F-4D97-AF65-F5344CB8AC3E}">
        <p14:creationId xmlns:p14="http://schemas.microsoft.com/office/powerpoint/2010/main" val="41270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Το </a:t>
            </a:r>
            <a:r>
              <a:rPr lang="en-US" dirty="0"/>
              <a:t>localized forecast </a:t>
            </a:r>
            <a:r>
              <a:rPr lang="el-GR" dirty="0"/>
              <a:t>αφορά στις τρεις επόμενες μέρες και συγκεκριμένα στις ώρες αιχμής της κυκλοφορίας των οχημάτων.</a:t>
            </a:r>
          </a:p>
        </p:txBody>
      </p:sp>
      <p:sp>
        <p:nvSpPr>
          <p:cNvPr id="4" name="Θέση αριθμού διαφάνειας 3"/>
          <p:cNvSpPr>
            <a:spLocks noGrp="1"/>
          </p:cNvSpPr>
          <p:nvPr>
            <p:ph type="sldNum" sz="quarter" idx="5"/>
          </p:nvPr>
        </p:nvSpPr>
        <p:spPr/>
        <p:txBody>
          <a:bodyPr/>
          <a:lstStyle/>
          <a:p>
            <a:fld id="{D86BC4DA-5078-422E-B44D-798DC256EFE0}" type="slidenum">
              <a:rPr lang="el-GR" smtClean="0"/>
              <a:t>9</a:t>
            </a:fld>
            <a:endParaRPr lang="el-GR"/>
          </a:p>
        </p:txBody>
      </p:sp>
    </p:spTree>
    <p:extLst>
      <p:ext uri="{BB962C8B-B14F-4D97-AF65-F5344CB8AC3E}">
        <p14:creationId xmlns:p14="http://schemas.microsoft.com/office/powerpoint/2010/main" val="2977521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dirty="0"/>
          </a:p>
        </p:txBody>
      </p:sp>
      <p:sp>
        <p:nvSpPr>
          <p:cNvPr id="7" name="Date Placeholder 6"/>
          <p:cNvSpPr>
            <a:spLocks noGrp="1"/>
          </p:cNvSpPr>
          <p:nvPr>
            <p:ph type="dt" sz="half" idx="10"/>
          </p:nvPr>
        </p:nvSpPr>
        <p:spPr/>
        <p:txBody>
          <a:bodyPr/>
          <a:lstStyle/>
          <a:p>
            <a:fld id="{822DA312-8918-4A73-A453-D346CA3F7725}" type="datetimeFigureOut">
              <a:rPr lang="el-GR" smtClean="0"/>
              <a:t>13/2/2025</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122240305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22DA312-8918-4A73-A453-D346CA3F7725}" type="datetimeFigureOut">
              <a:rPr lang="el-GR" smtClean="0"/>
              <a:t>13/2/2025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405065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22DA312-8918-4A73-A453-D346CA3F7725}" type="datetimeFigureOut">
              <a:rPr lang="el-GR" smtClean="0"/>
              <a:t>13/2/2025</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3866051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59F9E66-61EF-C7BA-5743-693E41A197D1}"/>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79FB3B8A-E0A9-FF08-82A7-E2A4EEC6A2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7733D15D-B72F-F0D9-A6C6-96C1DE2EE3B0}"/>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0E48FAC8-0024-999D-BB27-6D302BC7A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39E3247B-9340-7DB4-47C3-6647E2253762}"/>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34421EBB-C207-3FF4-0AA1-5B8A192324FD}"/>
              </a:ext>
            </a:extLst>
          </p:cNvPr>
          <p:cNvSpPr>
            <a:spLocks noGrp="1"/>
          </p:cNvSpPr>
          <p:nvPr>
            <p:ph type="dt" sz="half" idx="10"/>
          </p:nvPr>
        </p:nvSpPr>
        <p:spPr/>
        <p:txBody>
          <a:bodyPr/>
          <a:lstStyle/>
          <a:p>
            <a:fld id="{822DA312-8918-4A73-A453-D346CA3F7725}" type="datetimeFigureOut">
              <a:rPr lang="el-GR" smtClean="0"/>
              <a:t>13/2/2025</a:t>
            </a:fld>
            <a:endParaRPr lang="el-GR"/>
          </a:p>
        </p:txBody>
      </p:sp>
      <p:sp>
        <p:nvSpPr>
          <p:cNvPr id="8" name="Θέση υποσέλιδου 7">
            <a:extLst>
              <a:ext uri="{FF2B5EF4-FFF2-40B4-BE49-F238E27FC236}">
                <a16:creationId xmlns:a16="http://schemas.microsoft.com/office/drawing/2014/main" id="{DFE57357-E863-3BEF-08AB-8E1595EEFBFE}"/>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921D5E27-401B-72E4-D3EB-FBE786B56A72}"/>
              </a:ext>
            </a:extLst>
          </p:cNvPr>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4017153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822DA312-8918-4A73-A453-D346CA3F7725}" type="datetimeFigureOut">
              <a:rPr lang="el-GR" smtClean="0"/>
              <a:t>13/2/2025</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142155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fld id="{822DA312-8918-4A73-A453-D346CA3F7725}" type="datetimeFigureOut">
              <a:rPr lang="el-GR" smtClean="0"/>
              <a:t>13/2/2025</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17556729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8" name="Date Placeholder 7"/>
          <p:cNvSpPr>
            <a:spLocks noGrp="1"/>
          </p:cNvSpPr>
          <p:nvPr>
            <p:ph type="dt" sz="half" idx="10"/>
          </p:nvPr>
        </p:nvSpPr>
        <p:spPr/>
        <p:txBody>
          <a:bodyPr/>
          <a:lstStyle/>
          <a:p>
            <a:fld id="{822DA312-8918-4A73-A453-D346CA3F7725}" type="datetimeFigureOut">
              <a:rPr lang="el-GR" smtClean="0"/>
              <a:t>13/2/2025</a:t>
            </a:fld>
            <a:endParaRPr lang="el-GR"/>
          </a:p>
        </p:txBody>
      </p:sp>
      <p:sp>
        <p:nvSpPr>
          <p:cNvPr id="9" name="Footer Placeholder 8"/>
          <p:cNvSpPr>
            <a:spLocks noGrp="1"/>
          </p:cNvSpPr>
          <p:nvPr>
            <p:ph type="ftr" sz="quarter" idx="11"/>
          </p:nvPr>
        </p:nvSpPr>
        <p:spPr/>
        <p:txBody>
          <a:bodyPr/>
          <a:lstStyle/>
          <a:p>
            <a:endParaRPr lang="el-GR"/>
          </a:p>
        </p:txBody>
      </p:sp>
      <p:sp>
        <p:nvSpPr>
          <p:cNvPr id="10" name="Slide Number Placeholder 9"/>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371873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583436" y="3143250"/>
            <a:ext cx="4270248" cy="2596776"/>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fld id="{822DA312-8918-4A73-A453-D346CA3F7725}" type="datetimeFigureOut">
              <a:rPr lang="el-GR" smtClean="0"/>
              <a:t>13/2/2025</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FE887D23-15E8-4E8C-AE64-7DD458C1BBF4}" type="slidenum">
              <a:rPr lang="el-GR" smtClean="0"/>
              <a:t>‹#›</a:t>
            </a:fld>
            <a:endParaRPr lang="el-GR"/>
          </a:p>
        </p:txBody>
      </p:sp>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Tree>
    <p:extLst>
      <p:ext uri="{BB962C8B-B14F-4D97-AF65-F5344CB8AC3E}">
        <p14:creationId xmlns:p14="http://schemas.microsoft.com/office/powerpoint/2010/main" val="145115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822DA312-8918-4A73-A453-D346CA3F7725}" type="datetimeFigureOut">
              <a:rPr lang="el-GR" smtClean="0"/>
              <a:t>13/2/2025</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423244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DA312-8918-4A73-A453-D346CA3F7725}" type="datetimeFigureOut">
              <a:rPr lang="el-GR" smtClean="0"/>
              <a:t>13/2/2025</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3742192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9" name="Date Placeholder 8"/>
          <p:cNvSpPr>
            <a:spLocks noGrp="1"/>
          </p:cNvSpPr>
          <p:nvPr>
            <p:ph type="dt" sz="half" idx="10"/>
          </p:nvPr>
        </p:nvSpPr>
        <p:spPr/>
        <p:txBody>
          <a:bodyPr/>
          <a:lstStyle/>
          <a:p>
            <a:fld id="{822DA312-8918-4A73-A453-D346CA3F7725}" type="datetimeFigureOut">
              <a:rPr lang="el-GR" smtClean="0"/>
              <a:t>13/2/2025</a:t>
            </a:fld>
            <a:endParaRPr lang="el-G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l-GR"/>
          </a:p>
        </p:txBody>
      </p:sp>
      <p:sp>
        <p:nvSpPr>
          <p:cNvPr id="11" name="Slide Number Placeholder 10"/>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669588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22DA312-8918-4A73-A453-D346CA3F7725}" type="datetimeFigureOut">
              <a:rPr lang="el-GR" smtClean="0"/>
              <a:t>13/2/2025</a:t>
            </a:fld>
            <a:endParaRPr lang="el-G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l-GR"/>
          </a:p>
        </p:txBody>
      </p:sp>
      <p:sp>
        <p:nvSpPr>
          <p:cNvPr id="10" name="Slide Number Placeholder 9"/>
          <p:cNvSpPr>
            <a:spLocks noGrp="1"/>
          </p:cNvSpPr>
          <p:nvPr>
            <p:ph type="sldNum" sz="quarter" idx="12"/>
          </p:nvPr>
        </p:nvSpPr>
        <p:spPr/>
        <p:txBody>
          <a:bodyPr/>
          <a:lstStyle/>
          <a:p>
            <a:fld id="{FE887D23-15E8-4E8C-AE64-7DD458C1BBF4}" type="slidenum">
              <a:rPr lang="el-GR" smtClean="0"/>
              <a:t>‹#›</a:t>
            </a:fld>
            <a:endParaRPr lang="el-GR"/>
          </a:p>
        </p:txBody>
      </p:sp>
    </p:spTree>
    <p:extLst>
      <p:ext uri="{BB962C8B-B14F-4D97-AF65-F5344CB8AC3E}">
        <p14:creationId xmlns:p14="http://schemas.microsoft.com/office/powerpoint/2010/main" val="145213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22DA312-8918-4A73-A453-D346CA3F7725}" type="datetimeFigureOut">
              <a:rPr lang="el-GR" smtClean="0"/>
              <a:t>13/2/2025</a:t>
            </a:fld>
            <a:endParaRPr lang="el-G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l-G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E887D23-15E8-4E8C-AE64-7DD458C1BBF4}" type="slidenum">
              <a:rPr lang="el-GR" smtClean="0"/>
              <a:t>‹#›</a:t>
            </a:fld>
            <a:endParaRPr lang="el-GR"/>
          </a:p>
        </p:txBody>
      </p:sp>
    </p:spTree>
    <p:extLst>
      <p:ext uri="{BB962C8B-B14F-4D97-AF65-F5344CB8AC3E}">
        <p14:creationId xmlns:p14="http://schemas.microsoft.com/office/powerpoint/2010/main" val="246958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DD2"/>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B9D39FC-B898-8AB3-54C3-2C0DF32CB3D1}"/>
              </a:ext>
            </a:extLst>
          </p:cNvPr>
          <p:cNvSpPr>
            <a:spLocks noGrp="1"/>
          </p:cNvSpPr>
          <p:nvPr>
            <p:ph type="ctrTitle"/>
          </p:nvPr>
        </p:nvSpPr>
        <p:spPr>
          <a:xfrm>
            <a:off x="1600200" y="1828800"/>
            <a:ext cx="8991600" cy="1864849"/>
          </a:xfrm>
        </p:spPr>
        <p:txBody>
          <a:bodyPr>
            <a:normAutofit fontScale="90000"/>
          </a:bodyPr>
          <a:lstStyle/>
          <a:p>
            <a:r>
              <a:rPr lang="en-US" dirty="0"/>
              <a:t>City Microclimate and Traffic Analysis</a:t>
            </a:r>
            <a:br>
              <a:rPr lang="en-US" dirty="0"/>
            </a:br>
            <a:endParaRPr lang="el-GR" dirty="0">
              <a:solidFill>
                <a:schemeClr val="tx2">
                  <a:lumMod val="50000"/>
                </a:schemeClr>
              </a:solidFill>
            </a:endParaRPr>
          </a:p>
        </p:txBody>
      </p:sp>
      <p:sp>
        <p:nvSpPr>
          <p:cNvPr id="3" name="Υπότιτλος 2">
            <a:extLst>
              <a:ext uri="{FF2B5EF4-FFF2-40B4-BE49-F238E27FC236}">
                <a16:creationId xmlns:a16="http://schemas.microsoft.com/office/drawing/2014/main" id="{C531B9E3-B7CC-83D5-2516-C8A03FF9AEB0}"/>
              </a:ext>
            </a:extLst>
          </p:cNvPr>
          <p:cNvSpPr>
            <a:spLocks noGrp="1"/>
          </p:cNvSpPr>
          <p:nvPr>
            <p:ph type="subTitle" idx="1"/>
          </p:nvPr>
        </p:nvSpPr>
        <p:spPr>
          <a:xfrm>
            <a:off x="2464083" y="4411226"/>
            <a:ext cx="3956815" cy="1145513"/>
          </a:xfrm>
        </p:spPr>
        <p:txBody>
          <a:bodyPr/>
          <a:lstStyle/>
          <a:p>
            <a:r>
              <a:rPr lang="en-US" sz="2400" dirty="0"/>
              <a:t>Fyrogeni Ariadne 1083816</a:t>
            </a:r>
          </a:p>
          <a:p>
            <a:r>
              <a:rPr lang="en-US" sz="2400" dirty="0"/>
              <a:t>Psychogiou Georgia 1083979</a:t>
            </a:r>
          </a:p>
        </p:txBody>
      </p:sp>
      <p:pic>
        <p:nvPicPr>
          <p:cNvPr id="5" name="Εικόνα 4" descr="Εικόνα που περιέχει τροχός, χερσαίο όχημα, όχημα, ποδήλατο&#10;&#10;Το περιεχόμενο που δημιουργείται από τεχνολογία AI ενδέχεται να είναι εσφαλμένο.">
            <a:extLst>
              <a:ext uri="{FF2B5EF4-FFF2-40B4-BE49-F238E27FC236}">
                <a16:creationId xmlns:a16="http://schemas.microsoft.com/office/drawing/2014/main" id="{F6E592C4-E089-09E4-175B-66E4710A8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409" y="4103663"/>
            <a:ext cx="2161508" cy="2191322"/>
          </a:xfrm>
          <a:prstGeom prst="rect">
            <a:avLst/>
          </a:prstGeom>
        </p:spPr>
      </p:pic>
      <p:sp>
        <p:nvSpPr>
          <p:cNvPr id="6" name="TextBox 5">
            <a:extLst>
              <a:ext uri="{FF2B5EF4-FFF2-40B4-BE49-F238E27FC236}">
                <a16:creationId xmlns:a16="http://schemas.microsoft.com/office/drawing/2014/main" id="{D87C43EE-A75A-41E5-6FCD-CFA263DF8624}"/>
              </a:ext>
            </a:extLst>
          </p:cNvPr>
          <p:cNvSpPr txBox="1"/>
          <p:nvPr/>
        </p:nvSpPr>
        <p:spPr>
          <a:xfrm>
            <a:off x="4598796" y="3052377"/>
            <a:ext cx="2994408" cy="461665"/>
          </a:xfrm>
          <a:prstGeom prst="rect">
            <a:avLst/>
          </a:prstGeom>
          <a:noFill/>
        </p:spPr>
        <p:txBody>
          <a:bodyPr wrap="square" rtlCol="0">
            <a:spAutoFit/>
          </a:bodyPr>
          <a:lstStyle/>
          <a:p>
            <a:pPr algn="ctr"/>
            <a:r>
              <a:rPr lang="en-US" sz="2400" dirty="0">
                <a:solidFill>
                  <a:schemeClr val="tx2">
                    <a:lumMod val="50000"/>
                  </a:schemeClr>
                </a:solidFill>
              </a:rPr>
              <a:t>IoT Project 2024-2025</a:t>
            </a:r>
            <a:endParaRPr lang="el-GR" sz="2400" dirty="0"/>
          </a:p>
        </p:txBody>
      </p:sp>
    </p:spTree>
    <p:extLst>
      <p:ext uri="{BB962C8B-B14F-4D97-AF65-F5344CB8AC3E}">
        <p14:creationId xmlns:p14="http://schemas.microsoft.com/office/powerpoint/2010/main" val="173771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3DDAD-818A-28E8-FD28-228E15EC4443}"/>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ABCFAEB-8B4E-C015-903D-D2D86F3CBB79}"/>
              </a:ext>
            </a:extLst>
          </p:cNvPr>
          <p:cNvSpPr>
            <a:spLocks noGrp="1"/>
          </p:cNvSpPr>
          <p:nvPr>
            <p:ph type="title"/>
          </p:nvPr>
        </p:nvSpPr>
        <p:spPr>
          <a:xfrm>
            <a:off x="546798" y="578733"/>
            <a:ext cx="4620126" cy="1188720"/>
          </a:xfrm>
        </p:spPr>
        <p:txBody>
          <a:bodyPr>
            <a:normAutofit/>
          </a:bodyPr>
          <a:lstStyle/>
          <a:p>
            <a:r>
              <a:rPr lang="en-US" dirty="0"/>
              <a:t>Localization of weather FORECAST</a:t>
            </a:r>
            <a:endParaRPr lang="el-GR" dirty="0"/>
          </a:p>
        </p:txBody>
      </p:sp>
      <p:sp>
        <p:nvSpPr>
          <p:cNvPr id="3" name="Ορθογώνιο 2">
            <a:extLst>
              <a:ext uri="{FF2B5EF4-FFF2-40B4-BE49-F238E27FC236}">
                <a16:creationId xmlns:a16="http://schemas.microsoft.com/office/drawing/2014/main" id="{89BB6D5E-9174-54B6-D6BB-D9BDE0C04E46}"/>
              </a:ext>
            </a:extLst>
          </p:cNvPr>
          <p:cNvSpPr/>
          <p:nvPr/>
        </p:nvSpPr>
        <p:spPr>
          <a:xfrm>
            <a:off x="919854" y="3550930"/>
            <a:ext cx="2310063" cy="1046747"/>
          </a:xfrm>
          <a:prstGeom prst="rect">
            <a:avLst/>
          </a:prstGeom>
          <a:solidFill>
            <a:srgbClr val="C3CFD3"/>
          </a:solidFill>
          <a:ln>
            <a:solidFill>
              <a:srgbClr val="475A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 API</a:t>
            </a:r>
          </a:p>
          <a:p>
            <a:pPr algn="ctr"/>
            <a:r>
              <a:rPr lang="en-US" dirty="0">
                <a:solidFill>
                  <a:srgbClr val="964D24"/>
                </a:solidFill>
              </a:rPr>
              <a:t>Regional weather data for Patras</a:t>
            </a:r>
            <a:endParaRPr lang="el-GR" dirty="0">
              <a:solidFill>
                <a:srgbClr val="964D24"/>
              </a:solidFill>
            </a:endParaRPr>
          </a:p>
        </p:txBody>
      </p:sp>
      <p:sp>
        <p:nvSpPr>
          <p:cNvPr id="6" name="Ορθογώνιο 5">
            <a:extLst>
              <a:ext uri="{FF2B5EF4-FFF2-40B4-BE49-F238E27FC236}">
                <a16:creationId xmlns:a16="http://schemas.microsoft.com/office/drawing/2014/main" id="{5E0DDBE3-0560-DD38-03B3-6FD1859E5472}"/>
              </a:ext>
            </a:extLst>
          </p:cNvPr>
          <p:cNvSpPr/>
          <p:nvPr/>
        </p:nvSpPr>
        <p:spPr>
          <a:xfrm>
            <a:off x="3864412" y="5033673"/>
            <a:ext cx="2310063" cy="1046747"/>
          </a:xfrm>
          <a:prstGeom prst="rect">
            <a:avLst/>
          </a:prstGeom>
          <a:solidFill>
            <a:srgbClr val="C3CFD3"/>
          </a:solidFill>
          <a:ln>
            <a:solidFill>
              <a:srgbClr val="475A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weather stations and sensors</a:t>
            </a:r>
          </a:p>
          <a:p>
            <a:pPr algn="ctr"/>
            <a:r>
              <a:rPr lang="en-US" dirty="0">
                <a:solidFill>
                  <a:srgbClr val="964D24"/>
                </a:solidFill>
              </a:rPr>
              <a:t>Microclimate data</a:t>
            </a:r>
            <a:endParaRPr lang="el-GR" dirty="0">
              <a:solidFill>
                <a:srgbClr val="964D24"/>
              </a:solidFill>
            </a:endParaRPr>
          </a:p>
        </p:txBody>
      </p:sp>
      <p:sp>
        <p:nvSpPr>
          <p:cNvPr id="8" name="Ορθογώνιο 7">
            <a:extLst>
              <a:ext uri="{FF2B5EF4-FFF2-40B4-BE49-F238E27FC236}">
                <a16:creationId xmlns:a16="http://schemas.microsoft.com/office/drawing/2014/main" id="{FD6839F1-B890-894F-621F-C52D4163B998}"/>
              </a:ext>
            </a:extLst>
          </p:cNvPr>
          <p:cNvSpPr/>
          <p:nvPr/>
        </p:nvSpPr>
        <p:spPr>
          <a:xfrm>
            <a:off x="9496932" y="3516025"/>
            <a:ext cx="2310063" cy="1046747"/>
          </a:xfrm>
          <a:prstGeom prst="rect">
            <a:avLst/>
          </a:prstGeom>
          <a:solidFill>
            <a:srgbClr val="C3CFD3"/>
          </a:solidFill>
          <a:ln>
            <a:solidFill>
              <a:srgbClr val="475A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weather forecast with microclimate accurate corrections</a:t>
            </a:r>
            <a:endParaRPr lang="el-GR" dirty="0"/>
          </a:p>
        </p:txBody>
      </p:sp>
      <p:cxnSp>
        <p:nvCxnSpPr>
          <p:cNvPr id="11" name="Ευθύγραμμο βέλος σύνδεσης 10">
            <a:extLst>
              <a:ext uri="{FF2B5EF4-FFF2-40B4-BE49-F238E27FC236}">
                <a16:creationId xmlns:a16="http://schemas.microsoft.com/office/drawing/2014/main" id="{78A33295-A4A5-3C8E-5D9E-A6D45F5D196C}"/>
              </a:ext>
            </a:extLst>
          </p:cNvPr>
          <p:cNvCxnSpPr>
            <a:cxnSpLocks/>
            <a:stCxn id="3" idx="3"/>
            <a:endCxn id="16" idx="2"/>
          </p:cNvCxnSpPr>
          <p:nvPr/>
        </p:nvCxnSpPr>
        <p:spPr>
          <a:xfrm flipV="1">
            <a:off x="3229917" y="4070808"/>
            <a:ext cx="1597294" cy="3496"/>
          </a:xfrm>
          <a:prstGeom prst="straightConnector1">
            <a:avLst/>
          </a:prstGeom>
          <a:ln w="19050">
            <a:solidFill>
              <a:srgbClr val="475A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a:extLst>
              <a:ext uri="{FF2B5EF4-FFF2-40B4-BE49-F238E27FC236}">
                <a16:creationId xmlns:a16="http://schemas.microsoft.com/office/drawing/2014/main" id="{053130B4-7963-0448-ED9C-01A004425F72}"/>
              </a:ext>
            </a:extLst>
          </p:cNvPr>
          <p:cNvCxnSpPr>
            <a:cxnSpLocks/>
            <a:stCxn id="6" idx="0"/>
            <a:endCxn id="16" idx="4"/>
          </p:cNvCxnSpPr>
          <p:nvPr/>
        </p:nvCxnSpPr>
        <p:spPr>
          <a:xfrm flipH="1" flipV="1">
            <a:off x="5019443" y="4255395"/>
            <a:ext cx="1" cy="778278"/>
          </a:xfrm>
          <a:prstGeom prst="straightConnector1">
            <a:avLst/>
          </a:prstGeom>
          <a:ln w="19050">
            <a:solidFill>
              <a:srgbClr val="475A6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Οβάλ 15">
            <a:extLst>
              <a:ext uri="{FF2B5EF4-FFF2-40B4-BE49-F238E27FC236}">
                <a16:creationId xmlns:a16="http://schemas.microsoft.com/office/drawing/2014/main" id="{917503B2-1763-655A-87B0-9C21A8B90A7E}"/>
              </a:ext>
            </a:extLst>
          </p:cNvPr>
          <p:cNvSpPr/>
          <p:nvPr/>
        </p:nvSpPr>
        <p:spPr>
          <a:xfrm>
            <a:off x="4827211" y="3886221"/>
            <a:ext cx="384464" cy="369174"/>
          </a:xfrm>
          <a:prstGeom prst="ellipse">
            <a:avLst/>
          </a:prstGeom>
          <a:solidFill>
            <a:srgbClr val="C3CF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Οβάλ 17">
            <a:extLst>
              <a:ext uri="{FF2B5EF4-FFF2-40B4-BE49-F238E27FC236}">
                <a16:creationId xmlns:a16="http://schemas.microsoft.com/office/drawing/2014/main" id="{62DC85E2-BBA4-6E3D-68FF-318AF2BE4F84}"/>
              </a:ext>
            </a:extLst>
          </p:cNvPr>
          <p:cNvSpPr/>
          <p:nvPr/>
        </p:nvSpPr>
        <p:spPr>
          <a:xfrm>
            <a:off x="4903948" y="2117317"/>
            <a:ext cx="1830065" cy="1696689"/>
          </a:xfrm>
          <a:prstGeom prst="ellipse">
            <a:avLst/>
          </a:prstGeom>
          <a:solidFill>
            <a:srgbClr val="C3CF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u="sng" dirty="0">
                <a:solidFill>
                  <a:srgbClr val="655A45"/>
                </a:solidFill>
              </a:rPr>
              <a:t>CORRECTION</a:t>
            </a:r>
            <a:endParaRPr lang="el-GR" sz="1200" u="sng" dirty="0">
              <a:solidFill>
                <a:srgbClr val="655A45"/>
              </a:solidFill>
            </a:endParaRPr>
          </a:p>
          <a:p>
            <a:pPr algn="ctr"/>
            <a:r>
              <a:rPr lang="en-US" sz="1600" dirty="0">
                <a:solidFill>
                  <a:srgbClr val="655A45"/>
                </a:solidFill>
              </a:rPr>
              <a:t>Systematic differences are stored and modify</a:t>
            </a:r>
            <a:r>
              <a:rPr lang="el-GR" sz="1600" dirty="0">
                <a:solidFill>
                  <a:srgbClr val="655A45"/>
                </a:solidFill>
              </a:rPr>
              <a:t> </a:t>
            </a:r>
            <a:r>
              <a:rPr lang="en-US" sz="1600" dirty="0">
                <a:solidFill>
                  <a:srgbClr val="655A45"/>
                </a:solidFill>
              </a:rPr>
              <a:t>regional data </a:t>
            </a:r>
            <a:endParaRPr lang="el-GR" sz="1600" dirty="0">
              <a:solidFill>
                <a:srgbClr val="655A45"/>
              </a:solidFill>
            </a:endParaRPr>
          </a:p>
        </p:txBody>
      </p:sp>
      <p:cxnSp>
        <p:nvCxnSpPr>
          <p:cNvPr id="20" name="Ευθεία γραμμή σύνδεσης 19">
            <a:extLst>
              <a:ext uri="{FF2B5EF4-FFF2-40B4-BE49-F238E27FC236}">
                <a16:creationId xmlns:a16="http://schemas.microsoft.com/office/drawing/2014/main" id="{42379AA6-9989-8162-9151-AEA73FBEE502}"/>
              </a:ext>
            </a:extLst>
          </p:cNvPr>
          <p:cNvCxnSpPr>
            <a:cxnSpLocks/>
            <a:stCxn id="16" idx="2"/>
            <a:endCxn id="18" idx="2"/>
          </p:cNvCxnSpPr>
          <p:nvPr/>
        </p:nvCxnSpPr>
        <p:spPr>
          <a:xfrm flipV="1">
            <a:off x="4827211" y="2965662"/>
            <a:ext cx="76737" cy="1105146"/>
          </a:xfrm>
          <a:prstGeom prst="line">
            <a:avLst/>
          </a:prstGeom>
          <a:ln>
            <a:solidFill>
              <a:srgbClr val="C3CFD3"/>
            </a:solidFill>
          </a:ln>
        </p:spPr>
        <p:style>
          <a:lnRef idx="1">
            <a:schemeClr val="accent2"/>
          </a:lnRef>
          <a:fillRef idx="0">
            <a:schemeClr val="accent2"/>
          </a:fillRef>
          <a:effectRef idx="0">
            <a:schemeClr val="accent2"/>
          </a:effectRef>
          <a:fontRef idx="minor">
            <a:schemeClr val="tx1"/>
          </a:fontRef>
        </p:style>
      </p:cxnSp>
      <p:cxnSp>
        <p:nvCxnSpPr>
          <p:cNvPr id="23" name="Ευθεία γραμμή σύνδεσης 22">
            <a:extLst>
              <a:ext uri="{FF2B5EF4-FFF2-40B4-BE49-F238E27FC236}">
                <a16:creationId xmlns:a16="http://schemas.microsoft.com/office/drawing/2014/main" id="{E71F3E99-C151-B106-51D5-11AD89154893}"/>
              </a:ext>
            </a:extLst>
          </p:cNvPr>
          <p:cNvCxnSpPr>
            <a:cxnSpLocks/>
            <a:stCxn id="16" idx="5"/>
            <a:endCxn id="18" idx="5"/>
          </p:cNvCxnSpPr>
          <p:nvPr/>
        </p:nvCxnSpPr>
        <p:spPr>
          <a:xfrm flipV="1">
            <a:off x="5155372" y="3565532"/>
            <a:ext cx="1310634" cy="635799"/>
          </a:xfrm>
          <a:prstGeom prst="line">
            <a:avLst/>
          </a:prstGeom>
          <a:ln>
            <a:solidFill>
              <a:srgbClr val="C3CFD3"/>
            </a:solidFill>
          </a:ln>
        </p:spPr>
        <p:style>
          <a:lnRef idx="1">
            <a:schemeClr val="accent2"/>
          </a:lnRef>
          <a:fillRef idx="0">
            <a:schemeClr val="accent2"/>
          </a:fillRef>
          <a:effectRef idx="0">
            <a:schemeClr val="accent2"/>
          </a:effectRef>
          <a:fontRef idx="minor">
            <a:schemeClr val="tx1"/>
          </a:fontRef>
        </p:style>
      </p:cxnSp>
      <p:sp>
        <p:nvSpPr>
          <p:cNvPr id="5" name="Rectangle 5">
            <a:extLst>
              <a:ext uri="{FF2B5EF4-FFF2-40B4-BE49-F238E27FC236}">
                <a16:creationId xmlns:a16="http://schemas.microsoft.com/office/drawing/2014/main" id="{03BB8B76-CAFB-A4DF-DE8E-2D118FF657BE}"/>
              </a:ext>
            </a:extLst>
          </p:cNvPr>
          <p:cNvSpPr>
            <a:spLocks noChangeArrowheads="1"/>
          </p:cNvSpPr>
          <p:nvPr/>
        </p:nvSpPr>
        <p:spPr bwMode="auto">
          <a:xfrm>
            <a:off x="546798" y="72321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
        <p:nvSpPr>
          <p:cNvPr id="13" name="Rectangle 4">
            <a:extLst>
              <a:ext uri="{FF2B5EF4-FFF2-40B4-BE49-F238E27FC236}">
                <a16:creationId xmlns:a16="http://schemas.microsoft.com/office/drawing/2014/main" id="{2F6C27B0-EEDA-0B1C-DE99-C18E733BF68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
        <p:nvSpPr>
          <p:cNvPr id="14" name="Rectangle 5">
            <a:extLst>
              <a:ext uri="{FF2B5EF4-FFF2-40B4-BE49-F238E27FC236}">
                <a16:creationId xmlns:a16="http://schemas.microsoft.com/office/drawing/2014/main" id="{03EA728E-7E40-5FF9-E842-DAEFAF751D24}"/>
              </a:ext>
            </a:extLst>
          </p:cNvPr>
          <p:cNvSpPr>
            <a:spLocks noChangeArrowheads="1"/>
          </p:cNvSpPr>
          <p:nvPr/>
        </p:nvSpPr>
        <p:spPr bwMode="auto">
          <a:xfrm>
            <a:off x="0" y="72405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
        <p:nvSpPr>
          <p:cNvPr id="28" name="Ορθογώνιο 27">
            <a:extLst>
              <a:ext uri="{FF2B5EF4-FFF2-40B4-BE49-F238E27FC236}">
                <a16:creationId xmlns:a16="http://schemas.microsoft.com/office/drawing/2014/main" id="{7933BA6E-4294-A10D-DBA2-6E859546659F}"/>
              </a:ext>
            </a:extLst>
          </p:cNvPr>
          <p:cNvSpPr/>
          <p:nvPr/>
        </p:nvSpPr>
        <p:spPr>
          <a:xfrm>
            <a:off x="6826437" y="5033672"/>
            <a:ext cx="2310063" cy="1046747"/>
          </a:xfrm>
          <a:prstGeom prst="rect">
            <a:avLst/>
          </a:prstGeom>
          <a:solidFill>
            <a:srgbClr val="C3CFD3"/>
          </a:solidFill>
          <a:ln>
            <a:solidFill>
              <a:srgbClr val="475A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 API</a:t>
            </a:r>
          </a:p>
          <a:p>
            <a:pPr algn="ctr"/>
            <a:r>
              <a:rPr lang="en-US" dirty="0">
                <a:solidFill>
                  <a:srgbClr val="964D24"/>
                </a:solidFill>
              </a:rPr>
              <a:t>Regional weather forecast for Patras</a:t>
            </a:r>
            <a:endParaRPr lang="el-GR" dirty="0">
              <a:solidFill>
                <a:srgbClr val="964D24"/>
              </a:solidFill>
            </a:endParaRPr>
          </a:p>
        </p:txBody>
      </p:sp>
      <p:cxnSp>
        <p:nvCxnSpPr>
          <p:cNvPr id="32" name="Ευθύγραμμο βέλος σύνδεσης 31">
            <a:extLst>
              <a:ext uri="{FF2B5EF4-FFF2-40B4-BE49-F238E27FC236}">
                <a16:creationId xmlns:a16="http://schemas.microsoft.com/office/drawing/2014/main" id="{3BCDA073-0F1C-4D91-69F4-867827F8D84D}"/>
              </a:ext>
            </a:extLst>
          </p:cNvPr>
          <p:cNvCxnSpPr>
            <a:cxnSpLocks/>
            <a:stCxn id="16" idx="6"/>
            <a:endCxn id="34" idx="2"/>
          </p:cNvCxnSpPr>
          <p:nvPr/>
        </p:nvCxnSpPr>
        <p:spPr>
          <a:xfrm flipV="1">
            <a:off x="5211675" y="4047136"/>
            <a:ext cx="2577562" cy="23672"/>
          </a:xfrm>
          <a:prstGeom prst="straightConnector1">
            <a:avLst/>
          </a:prstGeom>
          <a:ln w="19050">
            <a:solidFill>
              <a:srgbClr val="475A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Ευθύγραμμο βέλος σύνδεσης 32">
            <a:extLst>
              <a:ext uri="{FF2B5EF4-FFF2-40B4-BE49-F238E27FC236}">
                <a16:creationId xmlns:a16="http://schemas.microsoft.com/office/drawing/2014/main" id="{B1DC887F-1ACC-6F5F-BD56-5CD0ED1E9374}"/>
              </a:ext>
            </a:extLst>
          </p:cNvPr>
          <p:cNvCxnSpPr>
            <a:cxnSpLocks/>
            <a:stCxn id="28" idx="0"/>
            <a:endCxn id="34" idx="4"/>
          </p:cNvCxnSpPr>
          <p:nvPr/>
        </p:nvCxnSpPr>
        <p:spPr>
          <a:xfrm flipV="1">
            <a:off x="7981469" y="4231723"/>
            <a:ext cx="0" cy="801949"/>
          </a:xfrm>
          <a:prstGeom prst="straightConnector1">
            <a:avLst/>
          </a:prstGeom>
          <a:ln w="19050">
            <a:solidFill>
              <a:srgbClr val="475A6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Οβάλ 33">
            <a:extLst>
              <a:ext uri="{FF2B5EF4-FFF2-40B4-BE49-F238E27FC236}">
                <a16:creationId xmlns:a16="http://schemas.microsoft.com/office/drawing/2014/main" id="{03C2979C-6B09-1324-43A5-2DB68BA2F29F}"/>
              </a:ext>
            </a:extLst>
          </p:cNvPr>
          <p:cNvSpPr/>
          <p:nvPr/>
        </p:nvSpPr>
        <p:spPr>
          <a:xfrm>
            <a:off x="7789237" y="3862549"/>
            <a:ext cx="384464" cy="369174"/>
          </a:xfrm>
          <a:prstGeom prst="ellipse">
            <a:avLst/>
          </a:prstGeom>
          <a:solidFill>
            <a:srgbClr val="C3CF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39" name="Ευθύγραμμο βέλος σύνδεσης 38">
            <a:extLst>
              <a:ext uri="{FF2B5EF4-FFF2-40B4-BE49-F238E27FC236}">
                <a16:creationId xmlns:a16="http://schemas.microsoft.com/office/drawing/2014/main" id="{43BB73F9-D319-4F34-6780-F08CB64D6141}"/>
              </a:ext>
            </a:extLst>
          </p:cNvPr>
          <p:cNvCxnSpPr>
            <a:cxnSpLocks/>
            <a:stCxn id="34" idx="6"/>
            <a:endCxn id="8" idx="1"/>
          </p:cNvCxnSpPr>
          <p:nvPr/>
        </p:nvCxnSpPr>
        <p:spPr>
          <a:xfrm flipV="1">
            <a:off x="8173701" y="4039399"/>
            <a:ext cx="1323231" cy="7737"/>
          </a:xfrm>
          <a:prstGeom prst="straightConnector1">
            <a:avLst/>
          </a:prstGeom>
          <a:ln w="19050">
            <a:solidFill>
              <a:srgbClr val="475A60"/>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Σταυρός 44">
            <a:extLst>
              <a:ext uri="{FF2B5EF4-FFF2-40B4-BE49-F238E27FC236}">
                <a16:creationId xmlns:a16="http://schemas.microsoft.com/office/drawing/2014/main" id="{913F1942-6A4A-26FE-741B-E3F8030DD460}"/>
              </a:ext>
            </a:extLst>
          </p:cNvPr>
          <p:cNvSpPr/>
          <p:nvPr/>
        </p:nvSpPr>
        <p:spPr>
          <a:xfrm>
            <a:off x="7836294" y="3898427"/>
            <a:ext cx="290349" cy="281941"/>
          </a:xfrm>
          <a:prstGeom prst="plus">
            <a:avLst>
              <a:gd name="adj" fmla="val 40374"/>
            </a:avLst>
          </a:prstGeom>
          <a:solidFill>
            <a:srgbClr val="475A60"/>
          </a:solidFill>
          <a:ln>
            <a:solidFill>
              <a:srgbClr val="475A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2" name="Εικόνα 51">
            <a:extLst>
              <a:ext uri="{FF2B5EF4-FFF2-40B4-BE49-F238E27FC236}">
                <a16:creationId xmlns:a16="http://schemas.microsoft.com/office/drawing/2014/main" id="{2E9754AD-DA7A-8C79-1788-982F0DB62672}"/>
              </a:ext>
            </a:extLst>
          </p:cNvPr>
          <p:cNvPicPr>
            <a:picLocks noChangeAspect="1"/>
          </p:cNvPicPr>
          <p:nvPr/>
        </p:nvPicPr>
        <p:blipFill>
          <a:blip r:embed="rId3"/>
          <a:stretch>
            <a:fillRect/>
          </a:stretch>
        </p:blipFill>
        <p:spPr>
          <a:xfrm>
            <a:off x="7268854" y="168710"/>
            <a:ext cx="2477228" cy="305077"/>
          </a:xfrm>
          <a:prstGeom prst="roundRect">
            <a:avLst>
              <a:gd name="adj" fmla="val 13545"/>
            </a:avLst>
          </a:prstGeom>
        </p:spPr>
      </p:pic>
      <p:pic>
        <p:nvPicPr>
          <p:cNvPr id="54" name="Εικόνα 53">
            <a:extLst>
              <a:ext uri="{FF2B5EF4-FFF2-40B4-BE49-F238E27FC236}">
                <a16:creationId xmlns:a16="http://schemas.microsoft.com/office/drawing/2014/main" id="{80662ED9-9D53-EC60-ADA7-EA6DA3B0BC11}"/>
              </a:ext>
            </a:extLst>
          </p:cNvPr>
          <p:cNvPicPr>
            <a:picLocks noChangeAspect="1"/>
          </p:cNvPicPr>
          <p:nvPr/>
        </p:nvPicPr>
        <p:blipFill>
          <a:blip r:embed="rId4"/>
          <a:srcRect l="188" t="279"/>
          <a:stretch/>
        </p:blipFill>
        <p:spPr>
          <a:xfrm>
            <a:off x="7275730" y="548353"/>
            <a:ext cx="3653106" cy="2637304"/>
          </a:xfrm>
          <a:prstGeom prst="roundRect">
            <a:avLst>
              <a:gd name="adj" fmla="val 2339"/>
            </a:avLst>
          </a:prstGeom>
          <a:ln w="38100">
            <a:solidFill>
              <a:srgbClr val="964D24"/>
            </a:solidFill>
          </a:ln>
        </p:spPr>
      </p:pic>
      <p:sp>
        <p:nvSpPr>
          <p:cNvPr id="64" name="Οβάλ 63">
            <a:extLst>
              <a:ext uri="{FF2B5EF4-FFF2-40B4-BE49-F238E27FC236}">
                <a16:creationId xmlns:a16="http://schemas.microsoft.com/office/drawing/2014/main" id="{9886B7D5-259A-A9D3-54F9-2E171634EE2A}"/>
              </a:ext>
            </a:extLst>
          </p:cNvPr>
          <p:cNvSpPr/>
          <p:nvPr/>
        </p:nvSpPr>
        <p:spPr>
          <a:xfrm>
            <a:off x="4903948" y="2117317"/>
            <a:ext cx="1823189" cy="1696689"/>
          </a:xfrm>
          <a:prstGeom prst="ellipse">
            <a:avLst/>
          </a:prstGeom>
          <a:noFill/>
          <a:ln w="38100">
            <a:solidFill>
              <a:srgbClr val="964D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Σύμβολο αφαίρεσης 3">
            <a:extLst>
              <a:ext uri="{FF2B5EF4-FFF2-40B4-BE49-F238E27FC236}">
                <a16:creationId xmlns:a16="http://schemas.microsoft.com/office/drawing/2014/main" id="{DFE94F73-A335-F128-9150-8E7511F202AB}"/>
              </a:ext>
            </a:extLst>
          </p:cNvPr>
          <p:cNvSpPr/>
          <p:nvPr/>
        </p:nvSpPr>
        <p:spPr>
          <a:xfrm>
            <a:off x="4822976" y="3919356"/>
            <a:ext cx="384465" cy="302904"/>
          </a:xfrm>
          <a:prstGeom prst="mathMinus">
            <a:avLst>
              <a:gd name="adj1" fmla="val 15973"/>
            </a:avLst>
          </a:prstGeom>
          <a:solidFill>
            <a:srgbClr val="475A60"/>
          </a:solidFill>
          <a:ln>
            <a:solidFill>
              <a:srgbClr val="475A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977501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8FA81-82B5-D41C-599E-3CF93FBF9F83}"/>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5BB1D75C-676D-EF09-E074-787A95EB30F5}"/>
              </a:ext>
            </a:extLst>
          </p:cNvPr>
          <p:cNvSpPr>
            <a:spLocks noGrp="1"/>
          </p:cNvSpPr>
          <p:nvPr>
            <p:ph type="title"/>
          </p:nvPr>
        </p:nvSpPr>
        <p:spPr>
          <a:xfrm>
            <a:off x="2554157" y="349212"/>
            <a:ext cx="7083686" cy="897098"/>
          </a:xfrm>
        </p:spPr>
        <p:txBody>
          <a:bodyPr/>
          <a:lstStyle/>
          <a:p>
            <a:r>
              <a:rPr lang="en-US" dirty="0"/>
              <a:t>FEATUREs</a:t>
            </a:r>
            <a:endParaRPr lang="el-GR" dirty="0"/>
          </a:p>
        </p:txBody>
      </p:sp>
      <p:sp>
        <p:nvSpPr>
          <p:cNvPr id="4" name="Ορθογώνιο: Στρογγύλεμα γωνιών 3">
            <a:extLst>
              <a:ext uri="{FF2B5EF4-FFF2-40B4-BE49-F238E27FC236}">
                <a16:creationId xmlns:a16="http://schemas.microsoft.com/office/drawing/2014/main" id="{67775924-D31B-BDB5-0E63-758D4E8C7BD5}"/>
              </a:ext>
            </a:extLst>
          </p:cNvPr>
          <p:cNvSpPr/>
          <p:nvPr/>
        </p:nvSpPr>
        <p:spPr>
          <a:xfrm>
            <a:off x="4553957" y="1817433"/>
            <a:ext cx="3282163" cy="2215819"/>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General overview of Patras Weather, accurate microclimate demonstration of current data and forecasts by combining meteorological data from open APIs with real local weather data from sensors and weather stations.</a:t>
            </a:r>
          </a:p>
        </p:txBody>
      </p:sp>
      <p:sp>
        <p:nvSpPr>
          <p:cNvPr id="5" name="Θέση περιεχομένου 4">
            <a:extLst>
              <a:ext uri="{FF2B5EF4-FFF2-40B4-BE49-F238E27FC236}">
                <a16:creationId xmlns:a16="http://schemas.microsoft.com/office/drawing/2014/main" id="{69D9F22D-D10C-9A20-B890-2A1F5E98ADA2}"/>
              </a:ext>
            </a:extLst>
          </p:cNvPr>
          <p:cNvSpPr>
            <a:spLocks noGrp="1"/>
          </p:cNvSpPr>
          <p:nvPr>
            <p:ph idx="1"/>
          </p:nvPr>
        </p:nvSpPr>
        <p:spPr>
          <a:xfrm>
            <a:off x="4553957" y="4302849"/>
            <a:ext cx="3265878" cy="2215818"/>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Calculation of the correlation index between traffic data and rain amount for specific points of interest.</a:t>
            </a:r>
          </a:p>
        </p:txBody>
      </p:sp>
      <p:sp>
        <p:nvSpPr>
          <p:cNvPr id="6" name="Ορθογώνιο: Στρογγύλεμα γωνιών 5">
            <a:extLst>
              <a:ext uri="{FF2B5EF4-FFF2-40B4-BE49-F238E27FC236}">
                <a16:creationId xmlns:a16="http://schemas.microsoft.com/office/drawing/2014/main" id="{1A492DCE-9736-A9B8-E309-72D03B899A42}"/>
              </a:ext>
            </a:extLst>
          </p:cNvPr>
          <p:cNvSpPr/>
          <p:nvPr/>
        </p:nvSpPr>
        <p:spPr>
          <a:xfrm>
            <a:off x="961295" y="4300613"/>
            <a:ext cx="3265878" cy="2220290"/>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UI visualization of graphs indicating the progression of traffic versus key microclimate parameters’ alternations and the differentiations of these parameters from one location to another.</a:t>
            </a:r>
          </a:p>
        </p:txBody>
      </p:sp>
      <p:sp>
        <p:nvSpPr>
          <p:cNvPr id="7" name="Ορθογώνιο: Στρογγύλεμα γωνιών 6">
            <a:extLst>
              <a:ext uri="{FF2B5EF4-FFF2-40B4-BE49-F238E27FC236}">
                <a16:creationId xmlns:a16="http://schemas.microsoft.com/office/drawing/2014/main" id="{2B2BCFAE-553F-E5C5-3009-155B951C95F8}"/>
              </a:ext>
            </a:extLst>
          </p:cNvPr>
          <p:cNvSpPr/>
          <p:nvPr/>
        </p:nvSpPr>
        <p:spPr>
          <a:xfrm>
            <a:off x="8146620" y="4292971"/>
            <a:ext cx="3265877" cy="2215817"/>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Alerts and warning reports concerning slippery</a:t>
            </a:r>
            <a:r>
              <a:rPr lang="el-GR" dirty="0"/>
              <a:t> </a:t>
            </a:r>
            <a:r>
              <a:rPr lang="en-US" dirty="0"/>
              <a:t>roundabouts caused by severe rainfall, dangerously windy bridges, road closures due to flood and extremely high temperatures. </a:t>
            </a:r>
          </a:p>
        </p:txBody>
      </p:sp>
      <p:sp>
        <p:nvSpPr>
          <p:cNvPr id="8" name="Ορθογώνιο: Στρογγύλεμα γωνιών 7">
            <a:extLst>
              <a:ext uri="{FF2B5EF4-FFF2-40B4-BE49-F238E27FC236}">
                <a16:creationId xmlns:a16="http://schemas.microsoft.com/office/drawing/2014/main" id="{5F2C4171-279E-E5DC-DAAE-5C79C97F692D}"/>
              </a:ext>
            </a:extLst>
          </p:cNvPr>
          <p:cNvSpPr/>
          <p:nvPr/>
        </p:nvSpPr>
        <p:spPr>
          <a:xfrm>
            <a:off x="8130333" y="1817433"/>
            <a:ext cx="3282164" cy="2215819"/>
          </a:xfrm>
          <a:prstGeom prst="roundRect">
            <a:avLst/>
          </a:prstGeom>
          <a:solidFill>
            <a:srgbClr val="82A8B9"/>
          </a:solidFill>
          <a:ln w="28575">
            <a:solidFill>
              <a:srgbClr val="4B738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Current traffic conditions in each location indicated by the traffic percentage. Prediction of the above metric by a forecasting method that utilizes last week’s data.</a:t>
            </a:r>
          </a:p>
        </p:txBody>
      </p:sp>
      <p:sp>
        <p:nvSpPr>
          <p:cNvPr id="9" name="Ορθογώνιο: Στρογγύλεμα γωνιών 8">
            <a:extLst>
              <a:ext uri="{FF2B5EF4-FFF2-40B4-BE49-F238E27FC236}">
                <a16:creationId xmlns:a16="http://schemas.microsoft.com/office/drawing/2014/main" id="{99A65E38-3856-70FF-1745-ADAA5BB3FD8E}"/>
              </a:ext>
            </a:extLst>
          </p:cNvPr>
          <p:cNvSpPr/>
          <p:nvPr/>
        </p:nvSpPr>
        <p:spPr>
          <a:xfrm>
            <a:off x="961295" y="1819018"/>
            <a:ext cx="3282163" cy="2220291"/>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User’s location selection by:</a:t>
            </a:r>
          </a:p>
          <a:p>
            <a:pPr marL="285750" indent="-285750" algn="ctr">
              <a:buFont typeface="Arial" panose="020B0604020202020204" pitchFamily="34" charset="0"/>
              <a:buChar char="•"/>
            </a:pPr>
            <a:r>
              <a:rPr lang="en-US" dirty="0"/>
              <a:t>Clicking on the map marker</a:t>
            </a:r>
          </a:p>
          <a:p>
            <a:pPr marL="285750" indent="-285750" algn="ctr">
              <a:buFont typeface="Arial" panose="020B0604020202020204" pitchFamily="34" charset="0"/>
              <a:buChar char="•"/>
            </a:pPr>
            <a:r>
              <a:rPr lang="en-US" dirty="0"/>
              <a:t>Clicking on the location from a list of buttons</a:t>
            </a:r>
          </a:p>
          <a:p>
            <a:pPr marL="285750" indent="-285750" algn="ctr">
              <a:buFont typeface="Arial" panose="020B0604020202020204" pitchFamily="34" charset="0"/>
              <a:buChar char="•"/>
            </a:pPr>
            <a:r>
              <a:rPr lang="en-US" dirty="0"/>
              <a:t>Choosing from the dropdown button</a:t>
            </a:r>
          </a:p>
          <a:p>
            <a:pPr marL="285750" indent="-285750" algn="ctr">
              <a:buFont typeface="Arial" panose="020B0604020202020204" pitchFamily="34" charset="0"/>
              <a:buChar char="•"/>
            </a:pPr>
            <a:r>
              <a:rPr lang="en-US" dirty="0"/>
              <a:t>Typing the point name in the search bar</a:t>
            </a:r>
          </a:p>
        </p:txBody>
      </p:sp>
    </p:spTree>
    <p:extLst>
      <p:ext uri="{BB962C8B-B14F-4D97-AF65-F5344CB8AC3E}">
        <p14:creationId xmlns:p14="http://schemas.microsoft.com/office/powerpoint/2010/main" val="3646336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5B5D9-BB76-C4DD-EF5E-6DA012E8071F}"/>
            </a:ext>
          </a:extLst>
        </p:cNvPr>
        <p:cNvGrpSpPr/>
        <p:nvPr/>
      </p:nvGrpSpPr>
      <p:grpSpPr>
        <a:xfrm>
          <a:off x="0" y="0"/>
          <a:ext cx="0" cy="0"/>
          <a:chOff x="0" y="0"/>
          <a:chExt cx="0" cy="0"/>
        </a:xfrm>
      </p:grpSpPr>
      <p:grpSp>
        <p:nvGrpSpPr>
          <p:cNvPr id="14" name="Ομάδα 13">
            <a:extLst>
              <a:ext uri="{FF2B5EF4-FFF2-40B4-BE49-F238E27FC236}">
                <a16:creationId xmlns:a16="http://schemas.microsoft.com/office/drawing/2014/main" id="{94483A95-28B5-8443-AAB9-EA24B72FFC6E}"/>
              </a:ext>
            </a:extLst>
          </p:cNvPr>
          <p:cNvGrpSpPr/>
          <p:nvPr/>
        </p:nvGrpSpPr>
        <p:grpSpPr>
          <a:xfrm>
            <a:off x="3978573" y="104559"/>
            <a:ext cx="7860822" cy="1323769"/>
            <a:chOff x="2838572" y="732757"/>
            <a:chExt cx="7860822" cy="1323769"/>
          </a:xfrm>
        </p:grpSpPr>
        <p:pic>
          <p:nvPicPr>
            <p:cNvPr id="11" name="Εικόνα 10">
              <a:extLst>
                <a:ext uri="{FF2B5EF4-FFF2-40B4-BE49-F238E27FC236}">
                  <a16:creationId xmlns:a16="http://schemas.microsoft.com/office/drawing/2014/main" id="{7E9190A4-65BD-B7C6-31CB-62432880C1CE}"/>
                </a:ext>
              </a:extLst>
            </p:cNvPr>
            <p:cNvPicPr>
              <a:picLocks noChangeAspect="1"/>
            </p:cNvPicPr>
            <p:nvPr/>
          </p:nvPicPr>
          <p:blipFill>
            <a:blip r:embed="rId3"/>
            <a:srcRect l="10987" r="9954"/>
            <a:stretch/>
          </p:blipFill>
          <p:spPr>
            <a:xfrm>
              <a:off x="2838573" y="1102089"/>
              <a:ext cx="7860821" cy="954437"/>
            </a:xfrm>
            <a:prstGeom prst="roundRect">
              <a:avLst>
                <a:gd name="adj" fmla="val 8577"/>
              </a:avLst>
            </a:prstGeom>
            <a:ln>
              <a:solidFill>
                <a:schemeClr val="accent1"/>
              </a:solidFill>
            </a:ln>
          </p:spPr>
        </p:pic>
        <p:sp>
          <p:nvSpPr>
            <p:cNvPr id="13" name="TextBox 12">
              <a:extLst>
                <a:ext uri="{FF2B5EF4-FFF2-40B4-BE49-F238E27FC236}">
                  <a16:creationId xmlns:a16="http://schemas.microsoft.com/office/drawing/2014/main" id="{F5E3219B-5BDE-480F-1F0D-D53488F62E77}"/>
                </a:ext>
              </a:extLst>
            </p:cNvPr>
            <p:cNvSpPr txBox="1"/>
            <p:nvPr/>
          </p:nvSpPr>
          <p:spPr>
            <a:xfrm>
              <a:off x="2838572" y="732757"/>
              <a:ext cx="7860821" cy="369332"/>
            </a:xfrm>
            <a:prstGeom prst="rect">
              <a:avLst/>
            </a:prstGeom>
            <a:noFill/>
          </p:spPr>
          <p:txBody>
            <a:bodyPr wrap="square" rtlCol="0">
              <a:spAutoFit/>
            </a:bodyPr>
            <a:lstStyle/>
            <a:p>
              <a:r>
                <a:rPr lang="en-US" dirty="0"/>
                <a:t>Current traffic percentage in each location:</a:t>
              </a:r>
              <a:endParaRPr lang="el-GR" dirty="0"/>
            </a:p>
          </p:txBody>
        </p:sp>
      </p:grpSp>
      <p:sp>
        <p:nvSpPr>
          <p:cNvPr id="3" name="TextBox 2">
            <a:extLst>
              <a:ext uri="{FF2B5EF4-FFF2-40B4-BE49-F238E27FC236}">
                <a16:creationId xmlns:a16="http://schemas.microsoft.com/office/drawing/2014/main" id="{23198698-E1A6-986C-9B00-03F3570F46FE}"/>
              </a:ext>
            </a:extLst>
          </p:cNvPr>
          <p:cNvSpPr txBox="1"/>
          <p:nvPr/>
        </p:nvSpPr>
        <p:spPr>
          <a:xfrm>
            <a:off x="914400" y="5159724"/>
            <a:ext cx="3499775" cy="338554"/>
          </a:xfrm>
          <a:prstGeom prst="rect">
            <a:avLst/>
          </a:prstGeom>
          <a:noFill/>
        </p:spPr>
        <p:txBody>
          <a:bodyPr wrap="square" rtlCol="0">
            <a:spAutoFit/>
          </a:bodyPr>
          <a:lstStyle/>
          <a:p>
            <a:r>
              <a:rPr lang="en-US" sz="1600" u="sng" dirty="0">
                <a:solidFill>
                  <a:schemeClr val="bg2">
                    <a:lumMod val="25000"/>
                  </a:schemeClr>
                </a:solidFill>
              </a:rPr>
              <a:t>Future Step:</a:t>
            </a:r>
            <a:r>
              <a:rPr lang="en-US" sz="1600" dirty="0">
                <a:solidFill>
                  <a:schemeClr val="bg2">
                    <a:lumMod val="25000"/>
                  </a:schemeClr>
                </a:solidFill>
              </a:rPr>
              <a:t> Prediction method using AI</a:t>
            </a:r>
            <a:endParaRPr lang="el-GR" sz="1600" dirty="0">
              <a:solidFill>
                <a:schemeClr val="bg2">
                  <a:lumMod val="25000"/>
                </a:schemeClr>
              </a:solidFill>
            </a:endParaRPr>
          </a:p>
        </p:txBody>
      </p:sp>
      <p:grpSp>
        <p:nvGrpSpPr>
          <p:cNvPr id="10" name="Ομάδα 9">
            <a:extLst>
              <a:ext uri="{FF2B5EF4-FFF2-40B4-BE49-F238E27FC236}">
                <a16:creationId xmlns:a16="http://schemas.microsoft.com/office/drawing/2014/main" id="{E61B2C3A-0755-9CC7-CC19-A7B174B90B66}"/>
              </a:ext>
            </a:extLst>
          </p:cNvPr>
          <p:cNvGrpSpPr/>
          <p:nvPr/>
        </p:nvGrpSpPr>
        <p:grpSpPr>
          <a:xfrm>
            <a:off x="5347503" y="4103402"/>
            <a:ext cx="6491892" cy="2420421"/>
            <a:chOff x="3528282" y="3244500"/>
            <a:chExt cx="6401772" cy="2420421"/>
          </a:xfrm>
        </p:grpSpPr>
        <p:sp>
          <p:nvSpPr>
            <p:cNvPr id="15" name="TextBox 14">
              <a:extLst>
                <a:ext uri="{FF2B5EF4-FFF2-40B4-BE49-F238E27FC236}">
                  <a16:creationId xmlns:a16="http://schemas.microsoft.com/office/drawing/2014/main" id="{54E237BC-3AA8-D157-DBCB-347936906ED5}"/>
                </a:ext>
              </a:extLst>
            </p:cNvPr>
            <p:cNvSpPr txBox="1"/>
            <p:nvPr/>
          </p:nvSpPr>
          <p:spPr>
            <a:xfrm>
              <a:off x="3528282" y="3244500"/>
              <a:ext cx="6401772" cy="369332"/>
            </a:xfrm>
            <a:prstGeom prst="rect">
              <a:avLst/>
            </a:prstGeom>
            <a:noFill/>
          </p:spPr>
          <p:txBody>
            <a:bodyPr wrap="square" rtlCol="0">
              <a:spAutoFit/>
            </a:bodyPr>
            <a:lstStyle/>
            <a:p>
              <a:r>
                <a:rPr lang="en-US" dirty="0"/>
                <a:t>Localized traffic predictions for the next 3 days:</a:t>
              </a:r>
              <a:endParaRPr lang="el-GR" dirty="0"/>
            </a:p>
          </p:txBody>
        </p:sp>
        <p:pic>
          <p:nvPicPr>
            <p:cNvPr id="8" name="Εικόνα 7">
              <a:extLst>
                <a:ext uri="{FF2B5EF4-FFF2-40B4-BE49-F238E27FC236}">
                  <a16:creationId xmlns:a16="http://schemas.microsoft.com/office/drawing/2014/main" id="{6D036E53-EBCF-4800-A18A-3AB44328A72F}"/>
                </a:ext>
              </a:extLst>
            </p:cNvPr>
            <p:cNvPicPr>
              <a:picLocks noChangeAspect="1"/>
            </p:cNvPicPr>
            <p:nvPr/>
          </p:nvPicPr>
          <p:blipFill>
            <a:blip r:embed="rId4"/>
            <a:stretch>
              <a:fillRect/>
            </a:stretch>
          </p:blipFill>
          <p:spPr>
            <a:xfrm>
              <a:off x="3528282" y="3613832"/>
              <a:ext cx="6401772" cy="2051089"/>
            </a:xfrm>
            <a:prstGeom prst="roundRect">
              <a:avLst>
                <a:gd name="adj" fmla="val 5290"/>
              </a:avLst>
            </a:prstGeom>
            <a:ln>
              <a:solidFill>
                <a:schemeClr val="accent1"/>
              </a:solidFill>
            </a:ln>
          </p:spPr>
        </p:pic>
      </p:grpSp>
      <p:grpSp>
        <p:nvGrpSpPr>
          <p:cNvPr id="18" name="Ομάδα 17">
            <a:extLst>
              <a:ext uri="{FF2B5EF4-FFF2-40B4-BE49-F238E27FC236}">
                <a16:creationId xmlns:a16="http://schemas.microsoft.com/office/drawing/2014/main" id="{680B380E-2E6E-B0EA-81F3-B30F83E8266C}"/>
              </a:ext>
            </a:extLst>
          </p:cNvPr>
          <p:cNvGrpSpPr/>
          <p:nvPr/>
        </p:nvGrpSpPr>
        <p:grpSpPr>
          <a:xfrm>
            <a:off x="444045" y="1540055"/>
            <a:ext cx="6491892" cy="2429086"/>
            <a:chOff x="4102591" y="3343824"/>
            <a:chExt cx="6491892" cy="2429086"/>
          </a:xfrm>
        </p:grpSpPr>
        <p:pic>
          <p:nvPicPr>
            <p:cNvPr id="6" name="Εικόνα 5">
              <a:extLst>
                <a:ext uri="{FF2B5EF4-FFF2-40B4-BE49-F238E27FC236}">
                  <a16:creationId xmlns:a16="http://schemas.microsoft.com/office/drawing/2014/main" id="{C89C6D9F-BADA-A86F-4315-269AFBA3B47C}"/>
                </a:ext>
              </a:extLst>
            </p:cNvPr>
            <p:cNvPicPr>
              <a:picLocks noChangeAspect="1"/>
            </p:cNvPicPr>
            <p:nvPr/>
          </p:nvPicPr>
          <p:blipFill>
            <a:blip r:embed="rId5"/>
            <a:srcRect l="2884" r="3159"/>
            <a:stretch/>
          </p:blipFill>
          <p:spPr>
            <a:xfrm>
              <a:off x="4102591" y="3714761"/>
              <a:ext cx="6491892" cy="2058149"/>
            </a:xfrm>
            <a:prstGeom prst="roundRect">
              <a:avLst>
                <a:gd name="adj" fmla="val 5290"/>
              </a:avLst>
            </a:prstGeom>
            <a:ln>
              <a:solidFill>
                <a:schemeClr val="accent1"/>
              </a:solidFill>
            </a:ln>
          </p:spPr>
        </p:pic>
        <p:sp>
          <p:nvSpPr>
            <p:cNvPr id="12" name="TextBox 11">
              <a:extLst>
                <a:ext uri="{FF2B5EF4-FFF2-40B4-BE49-F238E27FC236}">
                  <a16:creationId xmlns:a16="http://schemas.microsoft.com/office/drawing/2014/main" id="{4D34C90C-862E-E159-6B8A-7BE5823770E2}"/>
                </a:ext>
              </a:extLst>
            </p:cNvPr>
            <p:cNvSpPr txBox="1"/>
            <p:nvPr/>
          </p:nvSpPr>
          <p:spPr>
            <a:xfrm>
              <a:off x="4102591" y="3343824"/>
              <a:ext cx="6491892" cy="369332"/>
            </a:xfrm>
            <a:prstGeom prst="rect">
              <a:avLst/>
            </a:prstGeom>
            <a:noFill/>
          </p:spPr>
          <p:txBody>
            <a:bodyPr wrap="square" rtlCol="0">
              <a:spAutoFit/>
            </a:bodyPr>
            <a:lstStyle/>
            <a:p>
              <a:r>
                <a:rPr lang="en-US" dirty="0"/>
                <a:t>Localized traffic predictions for the next day:</a:t>
              </a:r>
              <a:endParaRPr lang="el-GR" dirty="0"/>
            </a:p>
          </p:txBody>
        </p:sp>
      </p:grpSp>
      <p:pic>
        <p:nvPicPr>
          <p:cNvPr id="17" name="Εικόνα 16" descr="Εικόνα που περιέχει clipart, γραφικά, καρτούν, δημιουργικότητα&#10;&#10;Περιγραφή που δημιουργήθηκε αυτόματα">
            <a:extLst>
              <a:ext uri="{FF2B5EF4-FFF2-40B4-BE49-F238E27FC236}">
                <a16:creationId xmlns:a16="http://schemas.microsoft.com/office/drawing/2014/main" id="{3BEFC109-D9DD-708F-69BE-E08626453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7822" y="2273728"/>
            <a:ext cx="276604" cy="270857"/>
          </a:xfrm>
          <a:prstGeom prst="rect">
            <a:avLst/>
          </a:prstGeom>
          <a:effectLst>
            <a:outerShdw blurRad="50800" dist="38100" dir="8100000" algn="tr" rotWithShape="0">
              <a:prstClr val="black">
                <a:alpha val="40000"/>
              </a:prstClr>
            </a:outerShdw>
          </a:effectLst>
        </p:spPr>
      </p:pic>
      <p:pic>
        <p:nvPicPr>
          <p:cNvPr id="19" name="Εικόνα 18" descr="Εικόνα που περιέχει clipart, γραφικά, καρτούν, δημιουργικότητα&#10;&#10;Περιγραφή που δημιουργήθηκε αυτόματα">
            <a:extLst>
              <a:ext uri="{FF2B5EF4-FFF2-40B4-BE49-F238E27FC236}">
                <a16:creationId xmlns:a16="http://schemas.microsoft.com/office/drawing/2014/main" id="{B8141271-70FA-90F2-6465-C6D9AC89FE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8912" y="4815278"/>
            <a:ext cx="276604" cy="27085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440707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C2F2-5AB2-48A5-C300-AC495A025BE5}"/>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760BCCF0-9C32-5A25-8D46-398241678B4B}"/>
              </a:ext>
            </a:extLst>
          </p:cNvPr>
          <p:cNvSpPr>
            <a:spLocks noGrp="1"/>
          </p:cNvSpPr>
          <p:nvPr>
            <p:ph type="title"/>
          </p:nvPr>
        </p:nvSpPr>
        <p:spPr>
          <a:xfrm>
            <a:off x="2554157" y="349212"/>
            <a:ext cx="7083686" cy="897098"/>
          </a:xfrm>
        </p:spPr>
        <p:txBody>
          <a:bodyPr/>
          <a:lstStyle/>
          <a:p>
            <a:r>
              <a:rPr lang="en-US" dirty="0"/>
              <a:t>FEATUREs</a:t>
            </a:r>
            <a:endParaRPr lang="el-GR" dirty="0"/>
          </a:p>
        </p:txBody>
      </p:sp>
      <p:sp>
        <p:nvSpPr>
          <p:cNvPr id="4" name="Ορθογώνιο: Στρογγύλεμα γωνιών 3">
            <a:extLst>
              <a:ext uri="{FF2B5EF4-FFF2-40B4-BE49-F238E27FC236}">
                <a16:creationId xmlns:a16="http://schemas.microsoft.com/office/drawing/2014/main" id="{7A3FB135-9C8A-BBE8-E939-FA5A70AE66E1}"/>
              </a:ext>
            </a:extLst>
          </p:cNvPr>
          <p:cNvSpPr/>
          <p:nvPr/>
        </p:nvSpPr>
        <p:spPr>
          <a:xfrm>
            <a:off x="4553957" y="1817433"/>
            <a:ext cx="3282163" cy="2215819"/>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General overview of Patras Weather, accurate microclimate demonstration of current data and forecasts by combining meteorological data from open APIs with real local weather data from sensors and weather stations.</a:t>
            </a:r>
          </a:p>
        </p:txBody>
      </p:sp>
      <p:sp>
        <p:nvSpPr>
          <p:cNvPr id="5" name="Θέση περιεχομένου 4">
            <a:extLst>
              <a:ext uri="{FF2B5EF4-FFF2-40B4-BE49-F238E27FC236}">
                <a16:creationId xmlns:a16="http://schemas.microsoft.com/office/drawing/2014/main" id="{B13B743C-B9EA-F099-2144-2A3804AFCEE6}"/>
              </a:ext>
            </a:extLst>
          </p:cNvPr>
          <p:cNvSpPr>
            <a:spLocks noGrp="1"/>
          </p:cNvSpPr>
          <p:nvPr>
            <p:ph idx="1"/>
          </p:nvPr>
        </p:nvSpPr>
        <p:spPr>
          <a:xfrm>
            <a:off x="4553957" y="4302849"/>
            <a:ext cx="3265878" cy="2215818"/>
          </a:xfrm>
          <a:prstGeom prst="roundRect">
            <a:avLst/>
          </a:prstGeom>
          <a:solidFill>
            <a:srgbClr val="82A8B9"/>
          </a:solidFill>
          <a:ln w="28575">
            <a:solidFill>
              <a:srgbClr val="4B738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Calculation of the correlation index between traffic data and rain amount or wind speed for specific points of interest.</a:t>
            </a:r>
          </a:p>
        </p:txBody>
      </p:sp>
      <p:sp>
        <p:nvSpPr>
          <p:cNvPr id="6" name="Ορθογώνιο: Στρογγύλεμα γωνιών 5">
            <a:extLst>
              <a:ext uri="{FF2B5EF4-FFF2-40B4-BE49-F238E27FC236}">
                <a16:creationId xmlns:a16="http://schemas.microsoft.com/office/drawing/2014/main" id="{2889A4BC-A5FB-FE69-3AEB-4444E5869187}"/>
              </a:ext>
            </a:extLst>
          </p:cNvPr>
          <p:cNvSpPr/>
          <p:nvPr/>
        </p:nvSpPr>
        <p:spPr>
          <a:xfrm>
            <a:off x="961295" y="4300613"/>
            <a:ext cx="3265878" cy="2220290"/>
          </a:xfrm>
          <a:prstGeom prst="roundRect">
            <a:avLst/>
          </a:prstGeom>
          <a:solidFill>
            <a:srgbClr val="82A8B9"/>
          </a:solidFill>
          <a:ln w="28575">
            <a:solidFill>
              <a:srgbClr val="4B738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UI visualization of graphs indicating the progression of traffic versus key microclimate parameters’ alternations and the differentiations of these parameters from one location to another.</a:t>
            </a:r>
          </a:p>
        </p:txBody>
      </p:sp>
      <p:sp>
        <p:nvSpPr>
          <p:cNvPr id="7" name="Ορθογώνιο: Στρογγύλεμα γωνιών 6">
            <a:extLst>
              <a:ext uri="{FF2B5EF4-FFF2-40B4-BE49-F238E27FC236}">
                <a16:creationId xmlns:a16="http://schemas.microsoft.com/office/drawing/2014/main" id="{4C3DF6A2-FD7E-52CD-A2C5-444C35ACE840}"/>
              </a:ext>
            </a:extLst>
          </p:cNvPr>
          <p:cNvSpPr/>
          <p:nvPr/>
        </p:nvSpPr>
        <p:spPr>
          <a:xfrm>
            <a:off x="8146620" y="4292971"/>
            <a:ext cx="3265877" cy="2215817"/>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Alerts and warning reports concerning slippery</a:t>
            </a:r>
            <a:r>
              <a:rPr lang="el-GR" dirty="0"/>
              <a:t> </a:t>
            </a:r>
            <a:r>
              <a:rPr lang="en-US" dirty="0"/>
              <a:t>roundabouts caused by severe rainfall, dangerously windy bridges, road closures due to flood and extremely high temperatures. </a:t>
            </a:r>
          </a:p>
        </p:txBody>
      </p:sp>
      <p:sp>
        <p:nvSpPr>
          <p:cNvPr id="8" name="Ορθογώνιο: Στρογγύλεμα γωνιών 7">
            <a:extLst>
              <a:ext uri="{FF2B5EF4-FFF2-40B4-BE49-F238E27FC236}">
                <a16:creationId xmlns:a16="http://schemas.microsoft.com/office/drawing/2014/main" id="{C2515AAE-095C-79E5-1351-0F5B4061E7DE}"/>
              </a:ext>
            </a:extLst>
          </p:cNvPr>
          <p:cNvSpPr/>
          <p:nvPr/>
        </p:nvSpPr>
        <p:spPr>
          <a:xfrm>
            <a:off x="8130333" y="1817433"/>
            <a:ext cx="3282164" cy="2215819"/>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Current traffic conditions in each location indicated by the traffic percentage. Prediction of the above metric by a forecasting method that utilizes last week’s data.</a:t>
            </a:r>
          </a:p>
        </p:txBody>
      </p:sp>
      <p:sp>
        <p:nvSpPr>
          <p:cNvPr id="9" name="Ορθογώνιο: Στρογγύλεμα γωνιών 8">
            <a:extLst>
              <a:ext uri="{FF2B5EF4-FFF2-40B4-BE49-F238E27FC236}">
                <a16:creationId xmlns:a16="http://schemas.microsoft.com/office/drawing/2014/main" id="{2F6862C8-6CD3-777D-E65F-01F9ED1A867E}"/>
              </a:ext>
            </a:extLst>
          </p:cNvPr>
          <p:cNvSpPr/>
          <p:nvPr/>
        </p:nvSpPr>
        <p:spPr>
          <a:xfrm>
            <a:off x="961295" y="1819018"/>
            <a:ext cx="3282163" cy="2220291"/>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User’s location selection by:</a:t>
            </a:r>
          </a:p>
          <a:p>
            <a:pPr marL="285750" indent="-285750" algn="ctr">
              <a:buFont typeface="Arial" panose="020B0604020202020204" pitchFamily="34" charset="0"/>
              <a:buChar char="•"/>
            </a:pPr>
            <a:r>
              <a:rPr lang="en-US" dirty="0"/>
              <a:t>Clicking on the map marker</a:t>
            </a:r>
          </a:p>
          <a:p>
            <a:pPr marL="285750" indent="-285750" algn="ctr">
              <a:buFont typeface="Arial" panose="020B0604020202020204" pitchFamily="34" charset="0"/>
              <a:buChar char="•"/>
            </a:pPr>
            <a:r>
              <a:rPr lang="en-US" dirty="0"/>
              <a:t>Clicking on the location from a list of buttons</a:t>
            </a:r>
          </a:p>
          <a:p>
            <a:pPr marL="285750" indent="-285750" algn="ctr">
              <a:buFont typeface="Arial" panose="020B0604020202020204" pitchFamily="34" charset="0"/>
              <a:buChar char="•"/>
            </a:pPr>
            <a:r>
              <a:rPr lang="en-US" dirty="0"/>
              <a:t>Choosing from the dropdown button</a:t>
            </a:r>
          </a:p>
          <a:p>
            <a:pPr marL="285750" indent="-285750" algn="ctr">
              <a:buFont typeface="Arial" panose="020B0604020202020204" pitchFamily="34" charset="0"/>
              <a:buChar char="•"/>
            </a:pPr>
            <a:r>
              <a:rPr lang="en-US" dirty="0"/>
              <a:t>Typing the point name in the search bar</a:t>
            </a:r>
          </a:p>
        </p:txBody>
      </p:sp>
    </p:spTree>
    <p:extLst>
      <p:ext uri="{BB962C8B-B14F-4D97-AF65-F5344CB8AC3E}">
        <p14:creationId xmlns:p14="http://schemas.microsoft.com/office/powerpoint/2010/main" val="3178639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87AC-C675-732A-47E3-8E7ED5BDFC6E}"/>
            </a:ext>
          </a:extLst>
        </p:cNvPr>
        <p:cNvGrpSpPr/>
        <p:nvPr/>
      </p:nvGrpSpPr>
      <p:grpSpPr>
        <a:xfrm>
          <a:off x="0" y="0"/>
          <a:ext cx="0" cy="0"/>
          <a:chOff x="0" y="0"/>
          <a:chExt cx="0" cy="0"/>
        </a:xfrm>
      </p:grpSpPr>
      <p:grpSp>
        <p:nvGrpSpPr>
          <p:cNvPr id="19" name="Ομάδα 18">
            <a:extLst>
              <a:ext uri="{FF2B5EF4-FFF2-40B4-BE49-F238E27FC236}">
                <a16:creationId xmlns:a16="http://schemas.microsoft.com/office/drawing/2014/main" id="{19C503E6-ACC1-533C-62B2-54395BA9972D}"/>
              </a:ext>
            </a:extLst>
          </p:cNvPr>
          <p:cNvGrpSpPr/>
          <p:nvPr/>
        </p:nvGrpSpPr>
        <p:grpSpPr>
          <a:xfrm>
            <a:off x="520570" y="417091"/>
            <a:ext cx="6729169" cy="2809994"/>
            <a:chOff x="2397536" y="3688788"/>
            <a:chExt cx="7118253" cy="2809994"/>
          </a:xfrm>
        </p:grpSpPr>
        <p:pic>
          <p:nvPicPr>
            <p:cNvPr id="7" name="Εικόνα 6">
              <a:extLst>
                <a:ext uri="{FF2B5EF4-FFF2-40B4-BE49-F238E27FC236}">
                  <a16:creationId xmlns:a16="http://schemas.microsoft.com/office/drawing/2014/main" id="{5928961A-3A74-34D5-F51D-56A8F9B8E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536" y="4058120"/>
              <a:ext cx="7118253" cy="2440662"/>
            </a:xfrm>
            <a:prstGeom prst="roundRect">
              <a:avLst>
                <a:gd name="adj" fmla="val 5290"/>
              </a:avLst>
            </a:prstGeom>
            <a:ln>
              <a:solidFill>
                <a:schemeClr val="accent1"/>
              </a:solidFill>
            </a:ln>
          </p:spPr>
        </p:pic>
        <p:sp>
          <p:nvSpPr>
            <p:cNvPr id="17" name="TextBox 16">
              <a:extLst>
                <a:ext uri="{FF2B5EF4-FFF2-40B4-BE49-F238E27FC236}">
                  <a16:creationId xmlns:a16="http://schemas.microsoft.com/office/drawing/2014/main" id="{CAB79B6D-3B72-F3C9-227F-A69F6B1F5866}"/>
                </a:ext>
              </a:extLst>
            </p:cNvPr>
            <p:cNvSpPr txBox="1"/>
            <p:nvPr/>
          </p:nvSpPr>
          <p:spPr>
            <a:xfrm>
              <a:off x="2397536" y="3688788"/>
              <a:ext cx="7118253" cy="369332"/>
            </a:xfrm>
            <a:prstGeom prst="rect">
              <a:avLst/>
            </a:prstGeom>
            <a:noFill/>
          </p:spPr>
          <p:txBody>
            <a:bodyPr wrap="square" rtlCol="0">
              <a:spAutoFit/>
            </a:bodyPr>
            <a:lstStyle/>
            <a:p>
              <a:r>
                <a:rPr lang="en-US" dirty="0"/>
                <a:t>Progression of traffic versus key weather parameters’ alternations:</a:t>
              </a:r>
              <a:endParaRPr lang="el-GR" dirty="0"/>
            </a:p>
          </p:txBody>
        </p:sp>
      </p:grpSp>
      <p:grpSp>
        <p:nvGrpSpPr>
          <p:cNvPr id="8" name="Ομάδα 7">
            <a:extLst>
              <a:ext uri="{FF2B5EF4-FFF2-40B4-BE49-F238E27FC236}">
                <a16:creationId xmlns:a16="http://schemas.microsoft.com/office/drawing/2014/main" id="{3D286381-022A-5F51-9EC2-E40C0E39DCFF}"/>
              </a:ext>
            </a:extLst>
          </p:cNvPr>
          <p:cNvGrpSpPr/>
          <p:nvPr/>
        </p:nvGrpSpPr>
        <p:grpSpPr>
          <a:xfrm>
            <a:off x="748765" y="3413384"/>
            <a:ext cx="6272777" cy="2773939"/>
            <a:chOff x="605635" y="3429000"/>
            <a:chExt cx="6272777" cy="2773939"/>
          </a:xfrm>
        </p:grpSpPr>
        <p:pic>
          <p:nvPicPr>
            <p:cNvPr id="9" name="Εικόνα 8">
              <a:extLst>
                <a:ext uri="{FF2B5EF4-FFF2-40B4-BE49-F238E27FC236}">
                  <a16:creationId xmlns:a16="http://schemas.microsoft.com/office/drawing/2014/main" id="{9894472B-95E8-6172-81E9-8F6B1447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35" y="4075331"/>
              <a:ext cx="6272777" cy="2127608"/>
            </a:xfrm>
            <a:prstGeom prst="roundRect">
              <a:avLst>
                <a:gd name="adj" fmla="val 5290"/>
              </a:avLst>
            </a:prstGeom>
            <a:ln>
              <a:solidFill>
                <a:schemeClr val="accent1"/>
              </a:solidFill>
            </a:ln>
          </p:spPr>
        </p:pic>
        <p:sp>
          <p:nvSpPr>
            <p:cNvPr id="12" name="TextBox 11">
              <a:extLst>
                <a:ext uri="{FF2B5EF4-FFF2-40B4-BE49-F238E27FC236}">
                  <a16:creationId xmlns:a16="http://schemas.microsoft.com/office/drawing/2014/main" id="{88AA175F-3D33-473E-B98D-A93C1AEBEF67}"/>
                </a:ext>
              </a:extLst>
            </p:cNvPr>
            <p:cNvSpPr txBox="1"/>
            <p:nvPr/>
          </p:nvSpPr>
          <p:spPr>
            <a:xfrm>
              <a:off x="605635" y="3429000"/>
              <a:ext cx="6272777" cy="646331"/>
            </a:xfrm>
            <a:prstGeom prst="rect">
              <a:avLst/>
            </a:prstGeom>
            <a:noFill/>
          </p:spPr>
          <p:txBody>
            <a:bodyPr wrap="square" rtlCol="0">
              <a:spAutoFit/>
            </a:bodyPr>
            <a:lstStyle/>
            <a:p>
              <a:r>
                <a:rPr lang="en-US" dirty="0"/>
                <a:t>Differentiations of microclimate parameters from one location to another:</a:t>
              </a:r>
              <a:endParaRPr lang="el-GR" dirty="0"/>
            </a:p>
          </p:txBody>
        </p:sp>
        <p:pic>
          <p:nvPicPr>
            <p:cNvPr id="20" name="Εικόνα 19" descr="Εικόνα που περιέχει clipart, γραφικά, καρτούν, δημιουργικότητα&#10;&#10;Περιγραφή που δημιουργήθηκε αυτόματα">
              <a:extLst>
                <a:ext uri="{FF2B5EF4-FFF2-40B4-BE49-F238E27FC236}">
                  <a16:creationId xmlns:a16="http://schemas.microsoft.com/office/drawing/2014/main" id="{8B4E6B53-17CC-C801-F453-79285508D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3508" y="5827831"/>
              <a:ext cx="241874" cy="236849"/>
            </a:xfrm>
            <a:prstGeom prst="rect">
              <a:avLst/>
            </a:prstGeom>
            <a:effectLst>
              <a:outerShdw blurRad="50800" dist="38100" dir="8100000" algn="tr" rotWithShape="0">
                <a:prstClr val="black">
                  <a:alpha val="40000"/>
                </a:prstClr>
              </a:outerShdw>
            </a:effectLst>
          </p:spPr>
        </p:pic>
      </p:grpSp>
      <p:grpSp>
        <p:nvGrpSpPr>
          <p:cNvPr id="6" name="Ομάδα 5">
            <a:extLst>
              <a:ext uri="{FF2B5EF4-FFF2-40B4-BE49-F238E27FC236}">
                <a16:creationId xmlns:a16="http://schemas.microsoft.com/office/drawing/2014/main" id="{D35168FB-7F10-6B81-B399-0059D1CF4F90}"/>
              </a:ext>
            </a:extLst>
          </p:cNvPr>
          <p:cNvGrpSpPr/>
          <p:nvPr/>
        </p:nvGrpSpPr>
        <p:grpSpPr>
          <a:xfrm>
            <a:off x="7758719" y="539575"/>
            <a:ext cx="3912711" cy="5647748"/>
            <a:chOff x="7592524" y="728550"/>
            <a:chExt cx="3743365" cy="5647748"/>
          </a:xfrm>
        </p:grpSpPr>
        <p:sp>
          <p:nvSpPr>
            <p:cNvPr id="14" name="TextBox 13">
              <a:extLst>
                <a:ext uri="{FF2B5EF4-FFF2-40B4-BE49-F238E27FC236}">
                  <a16:creationId xmlns:a16="http://schemas.microsoft.com/office/drawing/2014/main" id="{3A3EA366-4332-8221-1832-58C5C68FF480}"/>
                </a:ext>
              </a:extLst>
            </p:cNvPr>
            <p:cNvSpPr txBox="1"/>
            <p:nvPr/>
          </p:nvSpPr>
          <p:spPr>
            <a:xfrm>
              <a:off x="7592524" y="728550"/>
              <a:ext cx="3743365" cy="646331"/>
            </a:xfrm>
            <a:prstGeom prst="rect">
              <a:avLst/>
            </a:prstGeom>
            <a:noFill/>
          </p:spPr>
          <p:txBody>
            <a:bodyPr wrap="square" rtlCol="0">
              <a:spAutoFit/>
            </a:bodyPr>
            <a:lstStyle/>
            <a:p>
              <a:r>
                <a:rPr lang="en-US" dirty="0"/>
                <a:t>Correlation index between traffic data and weather metrics (Pearson Method):</a:t>
              </a:r>
              <a:endParaRPr lang="el-GR" dirty="0"/>
            </a:p>
          </p:txBody>
        </p:sp>
        <p:pic>
          <p:nvPicPr>
            <p:cNvPr id="3" name="Εικόνα 2">
              <a:extLst>
                <a:ext uri="{FF2B5EF4-FFF2-40B4-BE49-F238E27FC236}">
                  <a16:creationId xmlns:a16="http://schemas.microsoft.com/office/drawing/2014/main" id="{95F5ECE4-9167-70B3-2086-C59ECBBB284F}"/>
                </a:ext>
              </a:extLst>
            </p:cNvPr>
            <p:cNvPicPr>
              <a:picLocks noChangeAspect="1"/>
            </p:cNvPicPr>
            <p:nvPr/>
          </p:nvPicPr>
          <p:blipFill>
            <a:blip r:embed="rId6"/>
            <a:srcRect t="-1" b="1275"/>
            <a:stretch/>
          </p:blipFill>
          <p:spPr>
            <a:xfrm>
              <a:off x="7592525" y="1361921"/>
              <a:ext cx="3743364" cy="2534603"/>
            </a:xfrm>
            <a:prstGeom prst="roundRect">
              <a:avLst>
                <a:gd name="adj" fmla="val 5290"/>
              </a:avLst>
            </a:prstGeom>
            <a:ln>
              <a:solidFill>
                <a:schemeClr val="accent1"/>
              </a:solidFill>
            </a:ln>
          </p:spPr>
        </p:pic>
        <p:pic>
          <p:nvPicPr>
            <p:cNvPr id="5" name="Εικόνα 4">
              <a:extLst>
                <a:ext uri="{FF2B5EF4-FFF2-40B4-BE49-F238E27FC236}">
                  <a16:creationId xmlns:a16="http://schemas.microsoft.com/office/drawing/2014/main" id="{5715FC80-23A5-0406-925F-4AAC8020E565}"/>
                </a:ext>
              </a:extLst>
            </p:cNvPr>
            <p:cNvPicPr>
              <a:picLocks noChangeAspect="1"/>
            </p:cNvPicPr>
            <p:nvPr/>
          </p:nvPicPr>
          <p:blipFill>
            <a:blip r:embed="rId7"/>
            <a:stretch>
              <a:fillRect/>
            </a:stretch>
          </p:blipFill>
          <p:spPr>
            <a:xfrm>
              <a:off x="7592524" y="4024184"/>
              <a:ext cx="3743364" cy="2352114"/>
            </a:xfrm>
            <a:prstGeom prst="roundRect">
              <a:avLst>
                <a:gd name="adj" fmla="val 5290"/>
              </a:avLst>
            </a:prstGeom>
            <a:ln>
              <a:solidFill>
                <a:schemeClr val="accent1"/>
              </a:solidFill>
            </a:ln>
          </p:spPr>
        </p:pic>
      </p:grpSp>
      <p:sp>
        <p:nvSpPr>
          <p:cNvPr id="2" name="Οβάλ 1">
            <a:extLst>
              <a:ext uri="{FF2B5EF4-FFF2-40B4-BE49-F238E27FC236}">
                <a16:creationId xmlns:a16="http://schemas.microsoft.com/office/drawing/2014/main" id="{825E58AC-315C-509D-AD9C-C0144EF0CBC0}"/>
              </a:ext>
            </a:extLst>
          </p:cNvPr>
          <p:cNvSpPr/>
          <p:nvPr/>
        </p:nvSpPr>
        <p:spPr>
          <a:xfrm>
            <a:off x="8523470" y="1695548"/>
            <a:ext cx="1292087" cy="815009"/>
          </a:xfrm>
          <a:prstGeom prst="ellipse">
            <a:avLst/>
          </a:prstGeom>
          <a:noFill/>
          <a:ln w="38100">
            <a:solidFill>
              <a:srgbClr val="FF75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Οβάλ 3">
            <a:extLst>
              <a:ext uri="{FF2B5EF4-FFF2-40B4-BE49-F238E27FC236}">
                <a16:creationId xmlns:a16="http://schemas.microsoft.com/office/drawing/2014/main" id="{5C857891-7EDB-2099-B448-7C0171773ABC}"/>
              </a:ext>
            </a:extLst>
          </p:cNvPr>
          <p:cNvSpPr/>
          <p:nvPr/>
        </p:nvSpPr>
        <p:spPr>
          <a:xfrm>
            <a:off x="9736853" y="4201806"/>
            <a:ext cx="984738" cy="1324787"/>
          </a:xfrm>
          <a:prstGeom prst="ellipse">
            <a:avLst/>
          </a:prstGeom>
          <a:noFill/>
          <a:ln w="38100">
            <a:solidFill>
              <a:srgbClr val="FF75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8109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86BDC-14CE-8E98-4682-27D5D3E1C711}"/>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A956E326-7863-16BA-7F82-B427256A7383}"/>
              </a:ext>
            </a:extLst>
          </p:cNvPr>
          <p:cNvSpPr>
            <a:spLocks noGrp="1"/>
          </p:cNvSpPr>
          <p:nvPr>
            <p:ph type="title"/>
          </p:nvPr>
        </p:nvSpPr>
        <p:spPr>
          <a:xfrm>
            <a:off x="2554157" y="349212"/>
            <a:ext cx="7083686" cy="897098"/>
          </a:xfrm>
        </p:spPr>
        <p:txBody>
          <a:bodyPr/>
          <a:lstStyle/>
          <a:p>
            <a:r>
              <a:rPr lang="en-US" dirty="0"/>
              <a:t>FEATUREs</a:t>
            </a:r>
            <a:endParaRPr lang="el-GR" dirty="0"/>
          </a:p>
        </p:txBody>
      </p:sp>
      <p:sp>
        <p:nvSpPr>
          <p:cNvPr id="4" name="Ορθογώνιο: Στρογγύλεμα γωνιών 3">
            <a:extLst>
              <a:ext uri="{FF2B5EF4-FFF2-40B4-BE49-F238E27FC236}">
                <a16:creationId xmlns:a16="http://schemas.microsoft.com/office/drawing/2014/main" id="{B2589F6C-6E4C-08A3-C887-CF1B332849D0}"/>
              </a:ext>
            </a:extLst>
          </p:cNvPr>
          <p:cNvSpPr/>
          <p:nvPr/>
        </p:nvSpPr>
        <p:spPr>
          <a:xfrm>
            <a:off x="4553957" y="1817433"/>
            <a:ext cx="3282163" cy="2215819"/>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General overview of Patras Weather, accurate microclimate demonstration of current data and forecasts by combining meteorological data from open APIs with real local weather data from sensors and weather stations.</a:t>
            </a:r>
          </a:p>
        </p:txBody>
      </p:sp>
      <p:sp>
        <p:nvSpPr>
          <p:cNvPr id="5" name="Θέση περιεχομένου 4">
            <a:extLst>
              <a:ext uri="{FF2B5EF4-FFF2-40B4-BE49-F238E27FC236}">
                <a16:creationId xmlns:a16="http://schemas.microsoft.com/office/drawing/2014/main" id="{635B4365-AC54-FB07-337B-5D73C1654FD1}"/>
              </a:ext>
            </a:extLst>
          </p:cNvPr>
          <p:cNvSpPr>
            <a:spLocks noGrp="1"/>
          </p:cNvSpPr>
          <p:nvPr>
            <p:ph idx="1"/>
          </p:nvPr>
        </p:nvSpPr>
        <p:spPr>
          <a:xfrm>
            <a:off x="4553957" y="4302849"/>
            <a:ext cx="3265878" cy="2215818"/>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Calculation of the correlation index between traffic data and rain amount for specific points of interest.</a:t>
            </a:r>
          </a:p>
        </p:txBody>
      </p:sp>
      <p:sp>
        <p:nvSpPr>
          <p:cNvPr id="6" name="Ορθογώνιο: Στρογγύλεμα γωνιών 5">
            <a:extLst>
              <a:ext uri="{FF2B5EF4-FFF2-40B4-BE49-F238E27FC236}">
                <a16:creationId xmlns:a16="http://schemas.microsoft.com/office/drawing/2014/main" id="{FE11C972-F34A-BCBC-888A-B16690E1EFFE}"/>
              </a:ext>
            </a:extLst>
          </p:cNvPr>
          <p:cNvSpPr/>
          <p:nvPr/>
        </p:nvSpPr>
        <p:spPr>
          <a:xfrm>
            <a:off x="961295" y="4300613"/>
            <a:ext cx="3265878" cy="2220290"/>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UI visualization of graphs indicating the progression of traffic versus key microclimate parameters’ alternations and the differentiations of these parameters from one location to another.</a:t>
            </a:r>
          </a:p>
        </p:txBody>
      </p:sp>
      <p:sp>
        <p:nvSpPr>
          <p:cNvPr id="7" name="Ορθογώνιο: Στρογγύλεμα γωνιών 6">
            <a:extLst>
              <a:ext uri="{FF2B5EF4-FFF2-40B4-BE49-F238E27FC236}">
                <a16:creationId xmlns:a16="http://schemas.microsoft.com/office/drawing/2014/main" id="{7F571C1B-4DBD-FD11-17DC-87E4FD07527A}"/>
              </a:ext>
            </a:extLst>
          </p:cNvPr>
          <p:cNvSpPr/>
          <p:nvPr/>
        </p:nvSpPr>
        <p:spPr>
          <a:xfrm>
            <a:off x="8146620" y="4292971"/>
            <a:ext cx="3265877" cy="2215817"/>
          </a:xfrm>
          <a:prstGeom prst="roundRect">
            <a:avLst/>
          </a:prstGeom>
          <a:solidFill>
            <a:srgbClr val="82A8B9"/>
          </a:solidFill>
          <a:ln w="28575">
            <a:solidFill>
              <a:srgbClr val="4B738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Alerts and warning reports concerning slippery</a:t>
            </a:r>
            <a:r>
              <a:rPr lang="el-GR" dirty="0"/>
              <a:t> </a:t>
            </a:r>
            <a:r>
              <a:rPr lang="en-US" dirty="0"/>
              <a:t>roundabouts caused by severe rainfall, dangerously windy bridges, road closures due to flood and extremely high temperatures. </a:t>
            </a:r>
          </a:p>
        </p:txBody>
      </p:sp>
      <p:sp>
        <p:nvSpPr>
          <p:cNvPr id="8" name="Ορθογώνιο: Στρογγύλεμα γωνιών 7">
            <a:extLst>
              <a:ext uri="{FF2B5EF4-FFF2-40B4-BE49-F238E27FC236}">
                <a16:creationId xmlns:a16="http://schemas.microsoft.com/office/drawing/2014/main" id="{207F87AB-C23D-6A77-3F1F-F1647C0CE2C1}"/>
              </a:ext>
            </a:extLst>
          </p:cNvPr>
          <p:cNvSpPr/>
          <p:nvPr/>
        </p:nvSpPr>
        <p:spPr>
          <a:xfrm>
            <a:off x="8130333" y="1817433"/>
            <a:ext cx="3282164" cy="2215819"/>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Current traffic conditions in each location indicated by the traffic percentage. Prediction of the above metric by a forecasting method that utilizes last week’s data.</a:t>
            </a:r>
          </a:p>
        </p:txBody>
      </p:sp>
      <p:sp>
        <p:nvSpPr>
          <p:cNvPr id="9" name="Ορθογώνιο: Στρογγύλεμα γωνιών 8">
            <a:extLst>
              <a:ext uri="{FF2B5EF4-FFF2-40B4-BE49-F238E27FC236}">
                <a16:creationId xmlns:a16="http://schemas.microsoft.com/office/drawing/2014/main" id="{907C7218-F457-92D9-2449-870F60F5CB53}"/>
              </a:ext>
            </a:extLst>
          </p:cNvPr>
          <p:cNvSpPr/>
          <p:nvPr/>
        </p:nvSpPr>
        <p:spPr>
          <a:xfrm>
            <a:off x="961295" y="1819018"/>
            <a:ext cx="3282163" cy="2220291"/>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User’s location selection by:</a:t>
            </a:r>
          </a:p>
          <a:p>
            <a:pPr marL="285750" indent="-285750" algn="ctr">
              <a:buFont typeface="Arial" panose="020B0604020202020204" pitchFamily="34" charset="0"/>
              <a:buChar char="•"/>
            </a:pPr>
            <a:r>
              <a:rPr lang="en-US" dirty="0"/>
              <a:t>Clicking on the map marker</a:t>
            </a:r>
          </a:p>
          <a:p>
            <a:pPr marL="285750" indent="-285750" algn="ctr">
              <a:buFont typeface="Arial" panose="020B0604020202020204" pitchFamily="34" charset="0"/>
              <a:buChar char="•"/>
            </a:pPr>
            <a:r>
              <a:rPr lang="en-US" dirty="0"/>
              <a:t>Clicking on the location from a list of buttons</a:t>
            </a:r>
          </a:p>
          <a:p>
            <a:pPr marL="285750" indent="-285750" algn="ctr">
              <a:buFont typeface="Arial" panose="020B0604020202020204" pitchFamily="34" charset="0"/>
              <a:buChar char="•"/>
            </a:pPr>
            <a:r>
              <a:rPr lang="en-US" dirty="0"/>
              <a:t>Choosing from the dropdown button</a:t>
            </a:r>
          </a:p>
          <a:p>
            <a:pPr marL="285750" indent="-285750" algn="ctr">
              <a:buFont typeface="Arial" panose="020B0604020202020204" pitchFamily="34" charset="0"/>
              <a:buChar char="•"/>
            </a:pPr>
            <a:r>
              <a:rPr lang="en-US" dirty="0"/>
              <a:t>Typing the point name in the search bar</a:t>
            </a:r>
          </a:p>
        </p:txBody>
      </p:sp>
    </p:spTree>
    <p:extLst>
      <p:ext uri="{BB962C8B-B14F-4D97-AF65-F5344CB8AC3E}">
        <p14:creationId xmlns:p14="http://schemas.microsoft.com/office/powerpoint/2010/main" val="2582277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Εικόνα 14">
            <a:extLst>
              <a:ext uri="{FF2B5EF4-FFF2-40B4-BE49-F238E27FC236}">
                <a16:creationId xmlns:a16="http://schemas.microsoft.com/office/drawing/2014/main" id="{7104BD3E-FA8A-796B-AAFB-E446115532EB}"/>
              </a:ext>
            </a:extLst>
          </p:cNvPr>
          <p:cNvPicPr>
            <a:picLocks noChangeAspect="1"/>
          </p:cNvPicPr>
          <p:nvPr/>
        </p:nvPicPr>
        <p:blipFill>
          <a:blip r:embed="rId3"/>
          <a:stretch>
            <a:fillRect/>
          </a:stretch>
        </p:blipFill>
        <p:spPr>
          <a:xfrm>
            <a:off x="7997153" y="753658"/>
            <a:ext cx="3908808" cy="2295032"/>
          </a:xfrm>
          <a:prstGeom prst="roundRect">
            <a:avLst>
              <a:gd name="adj" fmla="val 4765"/>
            </a:avLst>
          </a:prstGeom>
        </p:spPr>
      </p:pic>
      <p:pic>
        <p:nvPicPr>
          <p:cNvPr id="16" name="Εικόνα 15" descr="Εικόνα που περιέχει clipart, γραφικά, καρτούν, δημιουργικότητα&#10;&#10;Περιγραφή που δημιουργήθηκε αυτόματα">
            <a:extLst>
              <a:ext uri="{FF2B5EF4-FFF2-40B4-BE49-F238E27FC236}">
                <a16:creationId xmlns:a16="http://schemas.microsoft.com/office/drawing/2014/main" id="{AB8013E0-5281-7055-6E71-6EC139AE8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6430" y="1035498"/>
            <a:ext cx="241874" cy="236849"/>
          </a:xfrm>
          <a:prstGeom prst="rect">
            <a:avLst/>
          </a:prstGeom>
          <a:effectLst>
            <a:outerShdw blurRad="50800" dist="38100" dir="8100000" algn="tr" rotWithShape="0">
              <a:prstClr val="black">
                <a:alpha val="40000"/>
              </a:prstClr>
            </a:outerShdw>
          </a:effectLst>
        </p:spPr>
      </p:pic>
      <p:pic>
        <p:nvPicPr>
          <p:cNvPr id="7" name="Εικόνα 6">
            <a:extLst>
              <a:ext uri="{FF2B5EF4-FFF2-40B4-BE49-F238E27FC236}">
                <a16:creationId xmlns:a16="http://schemas.microsoft.com/office/drawing/2014/main" id="{BF3E27A6-3E70-990D-584C-0674DE2FFDAC}"/>
              </a:ext>
            </a:extLst>
          </p:cNvPr>
          <p:cNvPicPr>
            <a:picLocks noChangeAspect="1"/>
          </p:cNvPicPr>
          <p:nvPr/>
        </p:nvPicPr>
        <p:blipFill>
          <a:blip r:embed="rId5"/>
          <a:stretch>
            <a:fillRect/>
          </a:stretch>
        </p:blipFill>
        <p:spPr>
          <a:xfrm>
            <a:off x="7549884" y="3471724"/>
            <a:ext cx="3377654" cy="2891477"/>
          </a:xfrm>
          <a:prstGeom prst="roundRect">
            <a:avLst>
              <a:gd name="adj" fmla="val 5290"/>
            </a:avLst>
          </a:prstGeom>
          <a:ln>
            <a:solidFill>
              <a:schemeClr val="accent1"/>
            </a:solidFill>
          </a:ln>
        </p:spPr>
      </p:pic>
      <p:sp>
        <p:nvSpPr>
          <p:cNvPr id="11" name="TextBox 10">
            <a:extLst>
              <a:ext uri="{FF2B5EF4-FFF2-40B4-BE49-F238E27FC236}">
                <a16:creationId xmlns:a16="http://schemas.microsoft.com/office/drawing/2014/main" id="{3DD30F78-F4A8-760E-FE26-3B8D849A1C9C}"/>
              </a:ext>
            </a:extLst>
          </p:cNvPr>
          <p:cNvSpPr txBox="1"/>
          <p:nvPr/>
        </p:nvSpPr>
        <p:spPr>
          <a:xfrm>
            <a:off x="1449397" y="5799460"/>
            <a:ext cx="5254908" cy="338554"/>
          </a:xfrm>
          <a:prstGeom prst="rect">
            <a:avLst/>
          </a:prstGeom>
          <a:noFill/>
        </p:spPr>
        <p:txBody>
          <a:bodyPr wrap="square" rtlCol="0">
            <a:spAutoFit/>
          </a:bodyPr>
          <a:lstStyle/>
          <a:p>
            <a:r>
              <a:rPr lang="en-US" sz="1600" u="sng" dirty="0">
                <a:solidFill>
                  <a:schemeClr val="bg2">
                    <a:lumMod val="25000"/>
                  </a:schemeClr>
                </a:solidFill>
              </a:rPr>
              <a:t>Future Step:</a:t>
            </a:r>
            <a:r>
              <a:rPr lang="en-US" sz="1600" dirty="0">
                <a:solidFill>
                  <a:schemeClr val="bg2">
                    <a:lumMod val="25000"/>
                  </a:schemeClr>
                </a:solidFill>
              </a:rPr>
              <a:t> Operation of adding a new alert for user’s needs</a:t>
            </a:r>
            <a:endParaRPr lang="el-GR" sz="1600" dirty="0">
              <a:solidFill>
                <a:schemeClr val="bg2">
                  <a:lumMod val="25000"/>
                </a:schemeClr>
              </a:solidFill>
            </a:endParaRPr>
          </a:p>
        </p:txBody>
      </p:sp>
      <p:grpSp>
        <p:nvGrpSpPr>
          <p:cNvPr id="3" name="Ομάδα 2">
            <a:extLst>
              <a:ext uri="{FF2B5EF4-FFF2-40B4-BE49-F238E27FC236}">
                <a16:creationId xmlns:a16="http://schemas.microsoft.com/office/drawing/2014/main" id="{D211A7A7-B2C5-18F9-F023-F53AF2CE3387}"/>
              </a:ext>
            </a:extLst>
          </p:cNvPr>
          <p:cNvGrpSpPr/>
          <p:nvPr/>
        </p:nvGrpSpPr>
        <p:grpSpPr>
          <a:xfrm>
            <a:off x="282638" y="262744"/>
            <a:ext cx="7588427" cy="2918151"/>
            <a:chOff x="282638" y="262744"/>
            <a:chExt cx="7588427" cy="2918151"/>
          </a:xfrm>
        </p:grpSpPr>
        <p:pic>
          <p:nvPicPr>
            <p:cNvPr id="4" name="Εικόνα 3">
              <a:extLst>
                <a:ext uri="{FF2B5EF4-FFF2-40B4-BE49-F238E27FC236}">
                  <a16:creationId xmlns:a16="http://schemas.microsoft.com/office/drawing/2014/main" id="{3FC862F4-9E43-D568-0B8D-173DD8D7614F}"/>
                </a:ext>
              </a:extLst>
            </p:cNvPr>
            <p:cNvPicPr>
              <a:picLocks noChangeAspect="1"/>
            </p:cNvPicPr>
            <p:nvPr/>
          </p:nvPicPr>
          <p:blipFill>
            <a:blip r:embed="rId6"/>
            <a:stretch>
              <a:fillRect/>
            </a:stretch>
          </p:blipFill>
          <p:spPr>
            <a:xfrm>
              <a:off x="282638" y="632076"/>
              <a:ext cx="7588427" cy="2548819"/>
            </a:xfrm>
            <a:prstGeom prst="roundRect">
              <a:avLst>
                <a:gd name="adj" fmla="val 5290"/>
              </a:avLst>
            </a:prstGeom>
            <a:ln>
              <a:solidFill>
                <a:schemeClr val="accent1"/>
              </a:solidFill>
            </a:ln>
          </p:spPr>
        </p:pic>
        <p:sp>
          <p:nvSpPr>
            <p:cNvPr id="2" name="TextBox 1">
              <a:extLst>
                <a:ext uri="{FF2B5EF4-FFF2-40B4-BE49-F238E27FC236}">
                  <a16:creationId xmlns:a16="http://schemas.microsoft.com/office/drawing/2014/main" id="{C49680F4-F569-C7C1-CBCF-EA33E9552B74}"/>
                </a:ext>
              </a:extLst>
            </p:cNvPr>
            <p:cNvSpPr txBox="1"/>
            <p:nvPr/>
          </p:nvSpPr>
          <p:spPr>
            <a:xfrm>
              <a:off x="282638" y="262744"/>
              <a:ext cx="7588427" cy="369332"/>
            </a:xfrm>
            <a:prstGeom prst="rect">
              <a:avLst/>
            </a:prstGeom>
            <a:noFill/>
          </p:spPr>
          <p:txBody>
            <a:bodyPr wrap="square" rtlCol="0">
              <a:spAutoFit/>
            </a:bodyPr>
            <a:lstStyle/>
            <a:p>
              <a:r>
                <a:rPr lang="en-US" dirty="0"/>
                <a:t>Traffic alert due to detection of strong wind:</a:t>
              </a:r>
              <a:endParaRPr lang="el-GR" dirty="0"/>
            </a:p>
          </p:txBody>
        </p:sp>
      </p:grpSp>
      <p:grpSp>
        <p:nvGrpSpPr>
          <p:cNvPr id="6" name="Ομάδα 5">
            <a:extLst>
              <a:ext uri="{FF2B5EF4-FFF2-40B4-BE49-F238E27FC236}">
                <a16:creationId xmlns:a16="http://schemas.microsoft.com/office/drawing/2014/main" id="{1F6C3A09-E36D-A3E0-0C52-01D99CDDDEB2}"/>
              </a:ext>
            </a:extLst>
          </p:cNvPr>
          <p:cNvGrpSpPr/>
          <p:nvPr/>
        </p:nvGrpSpPr>
        <p:grpSpPr>
          <a:xfrm>
            <a:off x="1840610" y="3527110"/>
            <a:ext cx="4472483" cy="1887697"/>
            <a:chOff x="1840610" y="3527110"/>
            <a:chExt cx="4472483" cy="1887697"/>
          </a:xfrm>
        </p:grpSpPr>
        <p:pic>
          <p:nvPicPr>
            <p:cNvPr id="10" name="Εικόνα 9">
              <a:extLst>
                <a:ext uri="{FF2B5EF4-FFF2-40B4-BE49-F238E27FC236}">
                  <a16:creationId xmlns:a16="http://schemas.microsoft.com/office/drawing/2014/main" id="{77521F65-C455-4134-E59D-41E0F5B0AFB8}"/>
                </a:ext>
              </a:extLst>
            </p:cNvPr>
            <p:cNvPicPr>
              <a:picLocks noChangeAspect="1"/>
            </p:cNvPicPr>
            <p:nvPr/>
          </p:nvPicPr>
          <p:blipFill>
            <a:blip r:embed="rId7"/>
            <a:stretch>
              <a:fillRect/>
            </a:stretch>
          </p:blipFill>
          <p:spPr>
            <a:xfrm>
              <a:off x="1840610" y="3904102"/>
              <a:ext cx="4472482" cy="1510705"/>
            </a:xfrm>
            <a:prstGeom prst="roundRect">
              <a:avLst>
                <a:gd name="adj" fmla="val 5290"/>
              </a:avLst>
            </a:prstGeom>
            <a:ln>
              <a:solidFill>
                <a:schemeClr val="accent1"/>
              </a:solidFill>
            </a:ln>
          </p:spPr>
        </p:pic>
        <p:sp>
          <p:nvSpPr>
            <p:cNvPr id="5" name="TextBox 4">
              <a:extLst>
                <a:ext uri="{FF2B5EF4-FFF2-40B4-BE49-F238E27FC236}">
                  <a16:creationId xmlns:a16="http://schemas.microsoft.com/office/drawing/2014/main" id="{333FDC77-F160-1132-D6BE-F70F39453149}"/>
                </a:ext>
              </a:extLst>
            </p:cNvPr>
            <p:cNvSpPr txBox="1"/>
            <p:nvPr/>
          </p:nvSpPr>
          <p:spPr>
            <a:xfrm>
              <a:off x="1840611" y="3527110"/>
              <a:ext cx="4472482" cy="369332"/>
            </a:xfrm>
            <a:prstGeom prst="rect">
              <a:avLst/>
            </a:prstGeom>
            <a:noFill/>
          </p:spPr>
          <p:txBody>
            <a:bodyPr wrap="square" rtlCol="0">
              <a:spAutoFit/>
            </a:bodyPr>
            <a:lstStyle/>
            <a:p>
              <a:r>
                <a:rPr lang="en-US" dirty="0"/>
                <a:t>Alert addition from user:</a:t>
              </a:r>
              <a:endParaRPr lang="el-GR" dirty="0"/>
            </a:p>
          </p:txBody>
        </p:sp>
      </p:grpSp>
    </p:spTree>
    <p:extLst>
      <p:ext uri="{BB962C8B-B14F-4D97-AF65-F5344CB8AC3E}">
        <p14:creationId xmlns:p14="http://schemas.microsoft.com/office/powerpoint/2010/main" val="1300101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Τίτλος 1">
            <a:extLst>
              <a:ext uri="{FF2B5EF4-FFF2-40B4-BE49-F238E27FC236}">
                <a16:creationId xmlns:a16="http://schemas.microsoft.com/office/drawing/2014/main" id="{9A242C37-A9D4-4F64-5872-7ACE2BC78138}"/>
              </a:ext>
            </a:extLst>
          </p:cNvPr>
          <p:cNvSpPr>
            <a:spLocks noGrp="1"/>
          </p:cNvSpPr>
          <p:nvPr>
            <p:ph type="title"/>
          </p:nvPr>
        </p:nvSpPr>
        <p:spPr>
          <a:xfrm>
            <a:off x="3647752" y="351743"/>
            <a:ext cx="4896495" cy="726048"/>
          </a:xfrm>
        </p:spPr>
        <p:txBody>
          <a:bodyPr>
            <a:normAutofit fontScale="90000"/>
          </a:bodyPr>
          <a:lstStyle/>
          <a:p>
            <a:r>
              <a:rPr lang="en-US" dirty="0"/>
              <a:t>challenges</a:t>
            </a:r>
            <a:endParaRPr lang="el-GR" dirty="0"/>
          </a:p>
        </p:txBody>
      </p:sp>
      <p:grpSp>
        <p:nvGrpSpPr>
          <p:cNvPr id="18" name="Ομάδα 17">
            <a:extLst>
              <a:ext uri="{FF2B5EF4-FFF2-40B4-BE49-F238E27FC236}">
                <a16:creationId xmlns:a16="http://schemas.microsoft.com/office/drawing/2014/main" id="{FC924597-BBE3-BE00-1274-FF6010488EEF}"/>
              </a:ext>
            </a:extLst>
          </p:cNvPr>
          <p:cNvGrpSpPr/>
          <p:nvPr/>
        </p:nvGrpSpPr>
        <p:grpSpPr>
          <a:xfrm>
            <a:off x="929654" y="1406735"/>
            <a:ext cx="3680906" cy="4968894"/>
            <a:chOff x="929654" y="1406735"/>
            <a:chExt cx="3680906" cy="4968894"/>
          </a:xfrm>
        </p:grpSpPr>
        <p:sp>
          <p:nvSpPr>
            <p:cNvPr id="3" name="Ορθογώνιο: Στρογγύλεμα γωνιών 2">
              <a:extLst>
                <a:ext uri="{FF2B5EF4-FFF2-40B4-BE49-F238E27FC236}">
                  <a16:creationId xmlns:a16="http://schemas.microsoft.com/office/drawing/2014/main" id="{015844B2-FEAA-AE57-EF2F-1A512D0A6F22}"/>
                </a:ext>
              </a:extLst>
            </p:cNvPr>
            <p:cNvSpPr/>
            <p:nvPr/>
          </p:nvSpPr>
          <p:spPr>
            <a:xfrm>
              <a:off x="929654" y="1406735"/>
              <a:ext cx="3680906" cy="4968894"/>
            </a:xfrm>
            <a:prstGeom prst="roundRect">
              <a:avLst/>
            </a:prstGeom>
            <a:solidFill>
              <a:schemeClr val="bg1">
                <a:lumMod val="8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err="1">
                  <a:solidFill>
                    <a:schemeClr val="accent1"/>
                  </a:solidFill>
                </a:rPr>
                <a:t>MeteoHelix</a:t>
              </a:r>
              <a:r>
                <a:rPr lang="en-US" dirty="0">
                  <a:solidFill>
                    <a:schemeClr val="accent1"/>
                  </a:solidFill>
                </a:rPr>
                <a:t> and </a:t>
              </a:r>
              <a:r>
                <a:rPr lang="en-US" dirty="0" err="1">
                  <a:solidFill>
                    <a:schemeClr val="accent1"/>
                  </a:solidFill>
                </a:rPr>
                <a:t>MeteoWind</a:t>
              </a:r>
              <a:r>
                <a:rPr lang="en-US" dirty="0">
                  <a:solidFill>
                    <a:schemeClr val="accent1"/>
                  </a:solidFill>
                </a:rPr>
                <a:t> IoT Pro lab’s sensors adjustment for more accurate wind direction and irradiation measurements.</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l-GR" dirty="0"/>
                <a:t> </a:t>
              </a:r>
              <a:endParaRPr lang="en-US" dirty="0"/>
            </a:p>
          </p:txBody>
        </p:sp>
        <p:pic>
          <p:nvPicPr>
            <p:cNvPr id="17" name="Θέση περιεχομένου 4" descr="Εικόνα που περιέχει ουρανός, εξωτερικός χώρος/ύπαιθρος, οργανισμός κοινής ωφελείας, ηλεκτρισμός&#10;&#10;Το περιεχόμενο που δημιουργείται από τεχνολογία AI ενδέχεται να είναι εσφαλμένο.">
              <a:extLst>
                <a:ext uri="{FF2B5EF4-FFF2-40B4-BE49-F238E27FC236}">
                  <a16:creationId xmlns:a16="http://schemas.microsoft.com/office/drawing/2014/main" id="{15006468-2909-E9E9-F767-0CAA7C789F74}"/>
                </a:ext>
              </a:extLst>
            </p:cNvPr>
            <p:cNvPicPr>
              <a:picLocks noChangeAspect="1"/>
            </p:cNvPicPr>
            <p:nvPr/>
          </p:nvPicPr>
          <p:blipFill>
            <a:blip r:embed="rId3">
              <a:extLst>
                <a:ext uri="{28A0092B-C50C-407E-A947-70E740481C1C}">
                  <a14:useLocalDpi xmlns:a14="http://schemas.microsoft.com/office/drawing/2010/main" val="0"/>
                </a:ext>
              </a:extLst>
            </a:blip>
            <a:srcRect l="2836" t="8619" r="4582" b="4913"/>
            <a:stretch/>
          </p:blipFill>
          <p:spPr>
            <a:xfrm>
              <a:off x="1561067" y="2927136"/>
              <a:ext cx="2418079" cy="3011193"/>
            </a:xfrm>
            <a:prstGeom prst="roundRect">
              <a:avLst>
                <a:gd name="adj" fmla="val 3222"/>
              </a:avLst>
            </a:prstGeom>
          </p:spPr>
        </p:pic>
      </p:grpSp>
      <p:grpSp>
        <p:nvGrpSpPr>
          <p:cNvPr id="2" name="Ομάδα 1">
            <a:extLst>
              <a:ext uri="{FF2B5EF4-FFF2-40B4-BE49-F238E27FC236}">
                <a16:creationId xmlns:a16="http://schemas.microsoft.com/office/drawing/2014/main" id="{093974AE-C7F1-14FD-E980-C140D75D0689}"/>
              </a:ext>
            </a:extLst>
          </p:cNvPr>
          <p:cNvGrpSpPr/>
          <p:nvPr/>
        </p:nvGrpSpPr>
        <p:grpSpPr>
          <a:xfrm>
            <a:off x="4913644" y="1406735"/>
            <a:ext cx="6348702" cy="2190575"/>
            <a:chOff x="4913644" y="1406735"/>
            <a:chExt cx="6348702" cy="2190575"/>
          </a:xfrm>
        </p:grpSpPr>
        <p:sp>
          <p:nvSpPr>
            <p:cNvPr id="9" name="Ορθογώνιο: Στρογγύλεμα γωνιών 8">
              <a:extLst>
                <a:ext uri="{FF2B5EF4-FFF2-40B4-BE49-F238E27FC236}">
                  <a16:creationId xmlns:a16="http://schemas.microsoft.com/office/drawing/2014/main" id="{2E5CD995-359E-63D1-2A6F-BA85390ABA3F}"/>
                </a:ext>
              </a:extLst>
            </p:cNvPr>
            <p:cNvSpPr/>
            <p:nvPr/>
          </p:nvSpPr>
          <p:spPr>
            <a:xfrm>
              <a:off x="4913644" y="1406735"/>
              <a:ext cx="6348702" cy="2190575"/>
            </a:xfrm>
            <a:prstGeom prst="roundRect">
              <a:avLst/>
            </a:prstGeom>
            <a:solidFill>
              <a:schemeClr val="bg1">
                <a:lumMod val="85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rgbClr val="156082"/>
                  </a:solidFill>
                </a:rPr>
                <a:t>Measurement values conversion into one single total of measurement units for all the different sources of weather data.</a:t>
              </a:r>
            </a:p>
            <a:p>
              <a:pPr algn="just"/>
              <a:endParaRPr lang="en-US" dirty="0">
                <a:solidFill>
                  <a:srgbClr val="156082"/>
                </a:solidFill>
              </a:endParaRPr>
            </a:p>
            <a:p>
              <a:pPr algn="just"/>
              <a:endParaRPr lang="en-US" dirty="0">
                <a:solidFill>
                  <a:srgbClr val="156082"/>
                </a:solidFill>
              </a:endParaRPr>
            </a:p>
            <a:p>
              <a:pPr marL="285750" indent="-285750" algn="ctr">
                <a:buFont typeface="Arial" panose="020B0604020202020204" pitchFamily="34" charset="0"/>
                <a:buChar char="•"/>
              </a:pPr>
              <a:r>
                <a:rPr lang="en-US" dirty="0">
                  <a:solidFill>
                    <a:srgbClr val="156082"/>
                  </a:solidFill>
                </a:rPr>
                <a:t>calibration of rain measurement from lab’s sensor</a:t>
              </a:r>
            </a:p>
            <a:p>
              <a:pPr algn="ctr"/>
              <a:endParaRPr lang="en-US" dirty="0"/>
            </a:p>
            <a:p>
              <a:pPr algn="ctr"/>
              <a:r>
                <a:rPr lang="en-US" sz="1600" u="sng" dirty="0">
                  <a:solidFill>
                    <a:schemeClr val="bg2">
                      <a:lumMod val="25000"/>
                    </a:schemeClr>
                  </a:solidFill>
                </a:rPr>
                <a:t>Future Step:</a:t>
              </a:r>
              <a:r>
                <a:rPr lang="en-US" sz="1600" dirty="0">
                  <a:solidFill>
                    <a:schemeClr val="bg2">
                      <a:lumMod val="25000"/>
                    </a:schemeClr>
                  </a:solidFill>
                </a:rPr>
                <a:t> Integration of a smart data model</a:t>
              </a:r>
            </a:p>
          </p:txBody>
        </p:sp>
        <p:pic>
          <p:nvPicPr>
            <p:cNvPr id="25" name="Εικόνα 24">
              <a:extLst>
                <a:ext uri="{FF2B5EF4-FFF2-40B4-BE49-F238E27FC236}">
                  <a16:creationId xmlns:a16="http://schemas.microsoft.com/office/drawing/2014/main" id="{AC8C2793-A1D1-40D7-3D73-37DFF84E8117}"/>
                </a:ext>
              </a:extLst>
            </p:cNvPr>
            <p:cNvPicPr>
              <a:picLocks noChangeAspect="1"/>
            </p:cNvPicPr>
            <p:nvPr/>
          </p:nvPicPr>
          <p:blipFill>
            <a:blip r:embed="rId4"/>
            <a:srcRect t="7048" b="1"/>
            <a:stretch/>
          </p:blipFill>
          <p:spPr>
            <a:xfrm>
              <a:off x="5144175" y="2302301"/>
              <a:ext cx="5887639" cy="199721"/>
            </a:xfrm>
            <a:prstGeom prst="roundRect">
              <a:avLst>
                <a:gd name="adj" fmla="val 9990"/>
              </a:avLst>
            </a:prstGeom>
          </p:spPr>
        </p:pic>
      </p:grpSp>
      <p:grpSp>
        <p:nvGrpSpPr>
          <p:cNvPr id="4" name="Ομάδα 3">
            <a:extLst>
              <a:ext uri="{FF2B5EF4-FFF2-40B4-BE49-F238E27FC236}">
                <a16:creationId xmlns:a16="http://schemas.microsoft.com/office/drawing/2014/main" id="{02DA00BC-3666-50DA-EADF-2E863D10A842}"/>
              </a:ext>
            </a:extLst>
          </p:cNvPr>
          <p:cNvGrpSpPr/>
          <p:nvPr/>
        </p:nvGrpSpPr>
        <p:grpSpPr>
          <a:xfrm>
            <a:off x="4913644" y="3795626"/>
            <a:ext cx="6348702" cy="2580003"/>
            <a:chOff x="4913644" y="3795626"/>
            <a:chExt cx="6348702" cy="2580003"/>
          </a:xfrm>
        </p:grpSpPr>
        <p:sp>
          <p:nvSpPr>
            <p:cNvPr id="8" name="Ορθογώνιο: Στρογγύλεμα γωνιών 7">
              <a:extLst>
                <a:ext uri="{FF2B5EF4-FFF2-40B4-BE49-F238E27FC236}">
                  <a16:creationId xmlns:a16="http://schemas.microsoft.com/office/drawing/2014/main" id="{26AD8890-6DAB-0563-678F-8F412E431A21}"/>
                </a:ext>
              </a:extLst>
            </p:cNvPr>
            <p:cNvSpPr/>
            <p:nvPr/>
          </p:nvSpPr>
          <p:spPr>
            <a:xfrm>
              <a:off x="4913644" y="3795626"/>
              <a:ext cx="6348702" cy="2580003"/>
            </a:xfrm>
            <a:prstGeom prst="roundRect">
              <a:avLst/>
            </a:prstGeom>
            <a:solidFill>
              <a:schemeClr val="bg1">
                <a:lumMod val="85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Εικόνα 28">
              <a:extLst>
                <a:ext uri="{FF2B5EF4-FFF2-40B4-BE49-F238E27FC236}">
                  <a16:creationId xmlns:a16="http://schemas.microsoft.com/office/drawing/2014/main" id="{F6E94B72-70F4-AEED-9655-86FF8276E796}"/>
                </a:ext>
              </a:extLst>
            </p:cNvPr>
            <p:cNvPicPr>
              <a:picLocks noChangeAspect="1"/>
            </p:cNvPicPr>
            <p:nvPr/>
          </p:nvPicPr>
          <p:blipFill>
            <a:blip r:embed="rId5"/>
            <a:srcRect t="673" r="679" b="761"/>
            <a:stretch/>
          </p:blipFill>
          <p:spPr>
            <a:xfrm>
              <a:off x="8330084" y="3975258"/>
              <a:ext cx="2680998" cy="2215759"/>
            </a:xfrm>
            <a:prstGeom prst="roundRect">
              <a:avLst>
                <a:gd name="adj" fmla="val 1167"/>
              </a:avLst>
            </a:prstGeom>
          </p:spPr>
        </p:pic>
      </p:grpSp>
      <p:sp>
        <p:nvSpPr>
          <p:cNvPr id="30" name="TextBox 29">
            <a:extLst>
              <a:ext uri="{FF2B5EF4-FFF2-40B4-BE49-F238E27FC236}">
                <a16:creationId xmlns:a16="http://schemas.microsoft.com/office/drawing/2014/main" id="{B50F91BF-7215-D114-FC74-E589209BF98C}"/>
              </a:ext>
            </a:extLst>
          </p:cNvPr>
          <p:cNvSpPr txBox="1"/>
          <p:nvPr/>
        </p:nvSpPr>
        <p:spPr>
          <a:xfrm>
            <a:off x="5154084" y="4482974"/>
            <a:ext cx="2935560" cy="1200329"/>
          </a:xfrm>
          <a:prstGeom prst="rect">
            <a:avLst/>
          </a:prstGeom>
          <a:noFill/>
        </p:spPr>
        <p:txBody>
          <a:bodyPr wrap="square" rtlCol="0">
            <a:spAutoFit/>
          </a:bodyPr>
          <a:lstStyle/>
          <a:p>
            <a:pPr algn="just"/>
            <a:r>
              <a:rPr lang="en-US" dirty="0">
                <a:solidFill>
                  <a:srgbClr val="156082"/>
                </a:solidFill>
              </a:rPr>
              <a:t>Traffic percentage prediction diagram through Grafana, using last week’s data as the forecast method.</a:t>
            </a:r>
          </a:p>
        </p:txBody>
      </p:sp>
    </p:spTree>
    <p:extLst>
      <p:ext uri="{BB962C8B-B14F-4D97-AF65-F5344CB8AC3E}">
        <p14:creationId xmlns:p14="http://schemas.microsoft.com/office/powerpoint/2010/main" val="1496295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BADA6-50E4-9886-8346-BDF68586F428}"/>
            </a:ext>
          </a:extLst>
        </p:cNvPr>
        <p:cNvGrpSpPr/>
        <p:nvPr/>
      </p:nvGrpSpPr>
      <p:grpSpPr>
        <a:xfrm>
          <a:off x="0" y="0"/>
          <a:ext cx="0" cy="0"/>
          <a:chOff x="0" y="0"/>
          <a:chExt cx="0" cy="0"/>
        </a:xfrm>
      </p:grpSpPr>
      <p:sp>
        <p:nvSpPr>
          <p:cNvPr id="7" name="Τίτλος 6">
            <a:extLst>
              <a:ext uri="{FF2B5EF4-FFF2-40B4-BE49-F238E27FC236}">
                <a16:creationId xmlns:a16="http://schemas.microsoft.com/office/drawing/2014/main" id="{CD284CD8-75CE-41E3-26BE-D96CCFF0450A}"/>
              </a:ext>
            </a:extLst>
          </p:cNvPr>
          <p:cNvSpPr>
            <a:spLocks noGrp="1"/>
          </p:cNvSpPr>
          <p:nvPr>
            <p:ph type="title"/>
          </p:nvPr>
        </p:nvSpPr>
        <p:spPr>
          <a:xfrm>
            <a:off x="322118" y="347661"/>
            <a:ext cx="5184602" cy="739139"/>
          </a:xfrm>
        </p:spPr>
        <p:txBody>
          <a:bodyPr vert="horz">
            <a:normAutofit fontScale="90000"/>
          </a:bodyPr>
          <a:lstStyle/>
          <a:p>
            <a:r>
              <a:rPr lang="en-US" dirty="0"/>
              <a:t> final Work distribution </a:t>
            </a:r>
            <a:endParaRPr lang="el-GR" dirty="0"/>
          </a:p>
        </p:txBody>
      </p:sp>
      <p:pic>
        <p:nvPicPr>
          <p:cNvPr id="20" name="Εικόνα 19">
            <a:extLst>
              <a:ext uri="{FF2B5EF4-FFF2-40B4-BE49-F238E27FC236}">
                <a16:creationId xmlns:a16="http://schemas.microsoft.com/office/drawing/2014/main" id="{D4603631-DB56-7251-B7A8-8CE54E7AC5DC}"/>
              </a:ext>
            </a:extLst>
          </p:cNvPr>
          <p:cNvPicPr>
            <a:picLocks noChangeAspect="1"/>
          </p:cNvPicPr>
          <p:nvPr/>
        </p:nvPicPr>
        <p:blipFill>
          <a:blip r:embed="rId3"/>
          <a:stretch>
            <a:fillRect/>
          </a:stretch>
        </p:blipFill>
        <p:spPr>
          <a:xfrm>
            <a:off x="863725" y="1341925"/>
            <a:ext cx="10928177" cy="5168413"/>
          </a:xfrm>
          <a:prstGeom prst="rect">
            <a:avLst/>
          </a:prstGeom>
          <a:ln>
            <a:solidFill>
              <a:srgbClr val="323330"/>
            </a:solidFill>
          </a:ln>
        </p:spPr>
      </p:pic>
      <p:sp>
        <p:nvSpPr>
          <p:cNvPr id="21" name="Ορθογώνιο: Στρογγύλεμα γωνιών 20">
            <a:extLst>
              <a:ext uri="{FF2B5EF4-FFF2-40B4-BE49-F238E27FC236}">
                <a16:creationId xmlns:a16="http://schemas.microsoft.com/office/drawing/2014/main" id="{1ACE99F0-687A-0855-125E-FD13F169D86F}"/>
              </a:ext>
            </a:extLst>
          </p:cNvPr>
          <p:cNvSpPr/>
          <p:nvPr/>
        </p:nvSpPr>
        <p:spPr>
          <a:xfrm>
            <a:off x="1240156" y="1745674"/>
            <a:ext cx="1939462" cy="1111826"/>
          </a:xfrm>
          <a:prstGeom prst="roundRect">
            <a:avLst/>
          </a:prstGeom>
          <a:solidFill>
            <a:schemeClr val="bg2">
              <a:lumMod val="10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Configuration of the project idea </a:t>
            </a:r>
            <a:endParaRPr lang="el-GR" dirty="0"/>
          </a:p>
        </p:txBody>
      </p:sp>
      <p:sp>
        <p:nvSpPr>
          <p:cNvPr id="22" name="Ορθογώνιο: Στρογγύλεμα γωνιών 21">
            <a:extLst>
              <a:ext uri="{FF2B5EF4-FFF2-40B4-BE49-F238E27FC236}">
                <a16:creationId xmlns:a16="http://schemas.microsoft.com/office/drawing/2014/main" id="{50879E4C-8C86-56A7-131C-AB5859A45910}"/>
              </a:ext>
            </a:extLst>
          </p:cNvPr>
          <p:cNvSpPr/>
          <p:nvPr/>
        </p:nvSpPr>
        <p:spPr>
          <a:xfrm>
            <a:off x="1828799" y="2857500"/>
            <a:ext cx="2341246" cy="1111826"/>
          </a:xfrm>
          <a:prstGeom prst="roundRect">
            <a:avLst/>
          </a:prstGeom>
          <a:solidFill>
            <a:schemeClr val="accent1">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Syntax of 1</a:t>
            </a:r>
            <a:r>
              <a:rPr lang="en-US" baseline="30000" dirty="0"/>
              <a:t>st</a:t>
            </a:r>
            <a:r>
              <a:rPr lang="en-US" dirty="0"/>
              <a:t> presentation </a:t>
            </a:r>
            <a:endParaRPr lang="el-GR" dirty="0"/>
          </a:p>
        </p:txBody>
      </p:sp>
      <p:sp>
        <p:nvSpPr>
          <p:cNvPr id="23" name="Ορθογώνιο: Στρογγύλεμα γωνιών 22">
            <a:extLst>
              <a:ext uri="{FF2B5EF4-FFF2-40B4-BE49-F238E27FC236}">
                <a16:creationId xmlns:a16="http://schemas.microsoft.com/office/drawing/2014/main" id="{20FDA64F-5D29-35DE-DBBF-EA010FABBEA2}"/>
              </a:ext>
            </a:extLst>
          </p:cNvPr>
          <p:cNvSpPr/>
          <p:nvPr/>
        </p:nvSpPr>
        <p:spPr>
          <a:xfrm>
            <a:off x="4170046" y="1745674"/>
            <a:ext cx="2140527" cy="1111826"/>
          </a:xfrm>
          <a:prstGeom prst="roundRect">
            <a:avLst/>
          </a:prstGeom>
          <a:solidFill>
            <a:srgbClr val="D00000">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System Architecture study</a:t>
            </a:r>
            <a:endParaRPr lang="el-GR" dirty="0"/>
          </a:p>
        </p:txBody>
      </p:sp>
      <p:sp>
        <p:nvSpPr>
          <p:cNvPr id="24" name="Ορθογώνιο: Στρογγύλεμα γωνιών 23">
            <a:extLst>
              <a:ext uri="{FF2B5EF4-FFF2-40B4-BE49-F238E27FC236}">
                <a16:creationId xmlns:a16="http://schemas.microsoft.com/office/drawing/2014/main" id="{570C0B67-A6A7-4D37-5D70-4C369FA3C05C}"/>
              </a:ext>
            </a:extLst>
          </p:cNvPr>
          <p:cNvSpPr/>
          <p:nvPr/>
        </p:nvSpPr>
        <p:spPr>
          <a:xfrm>
            <a:off x="4934400" y="2857500"/>
            <a:ext cx="3710836" cy="1111826"/>
          </a:xfrm>
          <a:prstGeom prst="roundRect">
            <a:avLst/>
          </a:prstGeom>
          <a:solidFill>
            <a:schemeClr val="accent1">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Syntax of 2</a:t>
            </a:r>
            <a:r>
              <a:rPr lang="en-US" baseline="30000" dirty="0"/>
              <a:t>nd</a:t>
            </a:r>
            <a:r>
              <a:rPr lang="en-US" dirty="0"/>
              <a:t> presentation </a:t>
            </a:r>
            <a:endParaRPr lang="el-GR" dirty="0"/>
          </a:p>
        </p:txBody>
      </p:sp>
      <p:sp>
        <p:nvSpPr>
          <p:cNvPr id="25" name="Ορθογώνιο: Στρογγύλεμα γωνιών 24">
            <a:extLst>
              <a:ext uri="{FF2B5EF4-FFF2-40B4-BE49-F238E27FC236}">
                <a16:creationId xmlns:a16="http://schemas.microsoft.com/office/drawing/2014/main" id="{A43B5B84-010A-0F28-722F-50612BFEC1B9}"/>
              </a:ext>
            </a:extLst>
          </p:cNvPr>
          <p:cNvSpPr/>
          <p:nvPr/>
        </p:nvSpPr>
        <p:spPr>
          <a:xfrm>
            <a:off x="6907261" y="1745674"/>
            <a:ext cx="2533918" cy="1111826"/>
          </a:xfrm>
          <a:prstGeom prst="roundRect">
            <a:avLst/>
          </a:prstGeom>
          <a:solidFill>
            <a:srgbClr val="32A9DE">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Sensors and APIs’ data management</a:t>
            </a:r>
            <a:endParaRPr lang="el-GR" dirty="0"/>
          </a:p>
        </p:txBody>
      </p:sp>
      <p:sp>
        <p:nvSpPr>
          <p:cNvPr id="26" name="Ορθογώνιο: Στρογγύλεμα γωνιών 25">
            <a:extLst>
              <a:ext uri="{FF2B5EF4-FFF2-40B4-BE49-F238E27FC236}">
                <a16:creationId xmlns:a16="http://schemas.microsoft.com/office/drawing/2014/main" id="{0890BDFD-8D26-18DA-3E5B-D853F4376F34}"/>
              </a:ext>
            </a:extLst>
          </p:cNvPr>
          <p:cNvSpPr/>
          <p:nvPr/>
        </p:nvSpPr>
        <p:spPr>
          <a:xfrm>
            <a:off x="9441180" y="1745674"/>
            <a:ext cx="2350723" cy="1111826"/>
          </a:xfrm>
          <a:prstGeom prst="roundRect">
            <a:avLst/>
          </a:prstGeom>
          <a:solidFill>
            <a:srgbClr val="FF7575">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Virtual Gateway (weather APIs)</a:t>
            </a:r>
            <a:endParaRPr lang="el-GR" dirty="0"/>
          </a:p>
        </p:txBody>
      </p:sp>
      <p:sp>
        <p:nvSpPr>
          <p:cNvPr id="27" name="Ορθογώνιο: Στρογγύλεμα γωνιών 26">
            <a:extLst>
              <a:ext uri="{FF2B5EF4-FFF2-40B4-BE49-F238E27FC236}">
                <a16:creationId xmlns:a16="http://schemas.microsoft.com/office/drawing/2014/main" id="{5D36FE4D-DF1C-59C2-C539-254E27490C10}"/>
              </a:ext>
            </a:extLst>
          </p:cNvPr>
          <p:cNvSpPr/>
          <p:nvPr/>
        </p:nvSpPr>
        <p:spPr>
          <a:xfrm>
            <a:off x="863724" y="4341496"/>
            <a:ext cx="4101976" cy="1111826"/>
          </a:xfrm>
          <a:prstGeom prst="roundRect">
            <a:avLst/>
          </a:prstGeom>
          <a:solidFill>
            <a:srgbClr val="FF7575">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Basic Backend (current data and correlation)</a:t>
            </a:r>
            <a:endParaRPr lang="el-GR" dirty="0"/>
          </a:p>
        </p:txBody>
      </p:sp>
      <p:sp>
        <p:nvSpPr>
          <p:cNvPr id="28" name="Ορθογώνιο: Στρογγύλεμα γωνιών 27">
            <a:extLst>
              <a:ext uri="{FF2B5EF4-FFF2-40B4-BE49-F238E27FC236}">
                <a16:creationId xmlns:a16="http://schemas.microsoft.com/office/drawing/2014/main" id="{D084F700-0708-162E-9BBA-42AFDBE3085C}"/>
              </a:ext>
            </a:extLst>
          </p:cNvPr>
          <p:cNvSpPr/>
          <p:nvPr/>
        </p:nvSpPr>
        <p:spPr>
          <a:xfrm>
            <a:off x="863722" y="5453321"/>
            <a:ext cx="4101976" cy="1053423"/>
          </a:xfrm>
          <a:prstGeom prst="round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Frontend (initial version and connection with backend)</a:t>
            </a:r>
            <a:endParaRPr lang="el-GR" dirty="0"/>
          </a:p>
        </p:txBody>
      </p:sp>
      <p:sp>
        <p:nvSpPr>
          <p:cNvPr id="5" name="Ορθογώνιο: Στρογγύλεμα γωνιών 4">
            <a:extLst>
              <a:ext uri="{FF2B5EF4-FFF2-40B4-BE49-F238E27FC236}">
                <a16:creationId xmlns:a16="http://schemas.microsoft.com/office/drawing/2014/main" id="{EA3D7EB4-ECC3-9FD0-E278-28472251EB74}"/>
              </a:ext>
            </a:extLst>
          </p:cNvPr>
          <p:cNvSpPr/>
          <p:nvPr/>
        </p:nvSpPr>
        <p:spPr>
          <a:xfrm>
            <a:off x="9441179" y="2857500"/>
            <a:ext cx="2350723" cy="1111826"/>
          </a:xfrm>
          <a:prstGeom prst="round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Virtual Gateway (traffic API, sensors)</a:t>
            </a:r>
            <a:endParaRPr lang="el-GR" dirty="0"/>
          </a:p>
        </p:txBody>
      </p:sp>
      <p:sp>
        <p:nvSpPr>
          <p:cNvPr id="6" name="Ορθογώνιο: Στρογγύλεμα γωνιών 5">
            <a:extLst>
              <a:ext uri="{FF2B5EF4-FFF2-40B4-BE49-F238E27FC236}">
                <a16:creationId xmlns:a16="http://schemas.microsoft.com/office/drawing/2014/main" id="{2815BC52-3A70-780A-87B2-36F63B87D9B8}"/>
              </a:ext>
            </a:extLst>
          </p:cNvPr>
          <p:cNvSpPr/>
          <p:nvPr/>
        </p:nvSpPr>
        <p:spPr>
          <a:xfrm>
            <a:off x="9441178" y="287126"/>
            <a:ext cx="2350723" cy="410113"/>
          </a:xfrm>
          <a:prstGeom prst="roundRect">
            <a:avLst/>
          </a:prstGeom>
          <a:solidFill>
            <a:srgbClr val="FF7575">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Georgia Psychogiou</a:t>
            </a:r>
            <a:endParaRPr lang="el-GR" dirty="0"/>
          </a:p>
        </p:txBody>
      </p:sp>
      <p:sp>
        <p:nvSpPr>
          <p:cNvPr id="8" name="Ορθογώνιο: Στρογγύλεμα γωνιών 7">
            <a:extLst>
              <a:ext uri="{FF2B5EF4-FFF2-40B4-BE49-F238E27FC236}">
                <a16:creationId xmlns:a16="http://schemas.microsoft.com/office/drawing/2014/main" id="{8BCE194C-D325-7204-6297-8FD46D8462A3}"/>
              </a:ext>
            </a:extLst>
          </p:cNvPr>
          <p:cNvSpPr/>
          <p:nvPr/>
        </p:nvSpPr>
        <p:spPr>
          <a:xfrm>
            <a:off x="9441178" y="794101"/>
            <a:ext cx="2350723" cy="410114"/>
          </a:xfrm>
          <a:prstGeom prst="round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Ariadne Fyrogeni</a:t>
            </a:r>
            <a:endParaRPr lang="el-GR" dirty="0"/>
          </a:p>
        </p:txBody>
      </p:sp>
      <p:sp>
        <p:nvSpPr>
          <p:cNvPr id="9" name="Ορθογώνιο: Στρογγύλεμα γωνιών 8">
            <a:extLst>
              <a:ext uri="{FF2B5EF4-FFF2-40B4-BE49-F238E27FC236}">
                <a16:creationId xmlns:a16="http://schemas.microsoft.com/office/drawing/2014/main" id="{4EC40C80-8A1F-27AE-2B10-2DBB14F8BE28}"/>
              </a:ext>
            </a:extLst>
          </p:cNvPr>
          <p:cNvSpPr/>
          <p:nvPr/>
        </p:nvSpPr>
        <p:spPr>
          <a:xfrm>
            <a:off x="4965698" y="4337903"/>
            <a:ext cx="2166670" cy="2168842"/>
          </a:xfrm>
          <a:prstGeom prst="roundRect">
            <a:avLst/>
          </a:prstGeom>
          <a:gradFill>
            <a:gsLst>
              <a:gs pos="100000">
                <a:srgbClr val="FF7575">
                  <a:alpha val="50000"/>
                </a:srgbClr>
              </a:gs>
              <a:gs pos="0">
                <a:schemeClr val="bg2">
                  <a:lumMod val="50000"/>
                  <a:alpha val="50000"/>
                </a:schemeClr>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Data processing (forecast, final diagrams)</a:t>
            </a:r>
            <a:r>
              <a:rPr lang="en-US" dirty="0"/>
              <a:t> </a:t>
            </a:r>
            <a:endParaRPr lang="el-GR" dirty="0"/>
          </a:p>
        </p:txBody>
      </p:sp>
      <p:sp>
        <p:nvSpPr>
          <p:cNvPr id="3" name="Ορθογώνιο: Στρογγύλεμα γωνιών 2">
            <a:extLst>
              <a:ext uri="{FF2B5EF4-FFF2-40B4-BE49-F238E27FC236}">
                <a16:creationId xmlns:a16="http://schemas.microsoft.com/office/drawing/2014/main" id="{C9C83F22-1738-9E3F-C4E3-7DA1362860CB}"/>
              </a:ext>
            </a:extLst>
          </p:cNvPr>
          <p:cNvSpPr/>
          <p:nvPr/>
        </p:nvSpPr>
        <p:spPr>
          <a:xfrm>
            <a:off x="7132368" y="4334310"/>
            <a:ext cx="1351232" cy="2168842"/>
          </a:xfrm>
          <a:prstGeom prst="roundRect">
            <a:avLst/>
          </a:prstGeom>
          <a:gradFill>
            <a:gsLst>
              <a:gs pos="100000">
                <a:schemeClr val="bg2">
                  <a:lumMod val="50000"/>
                  <a:alpha val="50000"/>
                </a:schemeClr>
              </a:gs>
              <a:gs pos="0">
                <a:srgbClr val="FF7575">
                  <a:alpha val="50000"/>
                </a:srgbClr>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Data processing (alerts, Grafana diagrams)</a:t>
            </a:r>
            <a:endParaRPr lang="el-GR" dirty="0"/>
          </a:p>
        </p:txBody>
      </p:sp>
      <p:sp>
        <p:nvSpPr>
          <p:cNvPr id="10" name="Ορθογώνιο: Στρογγύλεμα γωνιών 9">
            <a:extLst>
              <a:ext uri="{FF2B5EF4-FFF2-40B4-BE49-F238E27FC236}">
                <a16:creationId xmlns:a16="http://schemas.microsoft.com/office/drawing/2014/main" id="{03A576B3-EAA0-4845-D074-7D1FF93D5CE4}"/>
              </a:ext>
            </a:extLst>
          </p:cNvPr>
          <p:cNvSpPr/>
          <p:nvPr/>
        </p:nvSpPr>
        <p:spPr>
          <a:xfrm>
            <a:off x="10241281" y="4373074"/>
            <a:ext cx="1550620" cy="2130077"/>
          </a:xfrm>
          <a:prstGeom prst="roundRect">
            <a:avLst/>
          </a:prstGeom>
          <a:solidFill>
            <a:schemeClr val="accent1">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Syntax of 3</a:t>
            </a:r>
            <a:r>
              <a:rPr lang="en-US" baseline="30000" dirty="0"/>
              <a:t>rd</a:t>
            </a:r>
            <a:r>
              <a:rPr lang="en-US" dirty="0"/>
              <a:t> presentation </a:t>
            </a:r>
            <a:endParaRPr lang="el-GR" dirty="0"/>
          </a:p>
        </p:txBody>
      </p:sp>
      <p:sp>
        <p:nvSpPr>
          <p:cNvPr id="11" name="Ορθογώνιο: Στρογγύλεμα γωνιών 10">
            <a:extLst>
              <a:ext uri="{FF2B5EF4-FFF2-40B4-BE49-F238E27FC236}">
                <a16:creationId xmlns:a16="http://schemas.microsoft.com/office/drawing/2014/main" id="{30066404-ED6E-5F4D-FA68-CCE32D899170}"/>
              </a:ext>
            </a:extLst>
          </p:cNvPr>
          <p:cNvSpPr/>
          <p:nvPr/>
        </p:nvSpPr>
        <p:spPr>
          <a:xfrm>
            <a:off x="8483600" y="4343293"/>
            <a:ext cx="1757680" cy="2168842"/>
          </a:xfrm>
          <a:prstGeom prst="roundRect">
            <a:avLst/>
          </a:prstGeom>
          <a:gradFill>
            <a:gsLst>
              <a:gs pos="100000">
                <a:srgbClr val="FF7575">
                  <a:alpha val="50000"/>
                </a:srgbClr>
              </a:gs>
              <a:gs pos="0">
                <a:schemeClr val="bg2">
                  <a:lumMod val="50000"/>
                  <a:alpha val="50000"/>
                </a:schemeClr>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Final modifications of website composition </a:t>
            </a:r>
            <a:endParaRPr lang="el-GR" dirty="0"/>
          </a:p>
        </p:txBody>
      </p:sp>
    </p:spTree>
    <p:extLst>
      <p:ext uri="{BB962C8B-B14F-4D97-AF65-F5344CB8AC3E}">
        <p14:creationId xmlns:p14="http://schemas.microsoft.com/office/powerpoint/2010/main" val="327820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CA739C-4D25-713E-BB1A-6EDFAE62E149}"/>
              </a:ext>
            </a:extLst>
          </p:cNvPr>
          <p:cNvSpPr>
            <a:spLocks noGrp="1"/>
          </p:cNvSpPr>
          <p:nvPr>
            <p:ph type="title"/>
          </p:nvPr>
        </p:nvSpPr>
        <p:spPr>
          <a:xfrm>
            <a:off x="2441448" y="624496"/>
            <a:ext cx="7309104" cy="884428"/>
          </a:xfrm>
        </p:spPr>
        <p:txBody>
          <a:bodyPr/>
          <a:lstStyle/>
          <a:p>
            <a:r>
              <a:rPr lang="en-US" dirty="0"/>
              <a:t>DEMO</a:t>
            </a:r>
            <a:endParaRPr lang="el-GR" dirty="0"/>
          </a:p>
        </p:txBody>
      </p:sp>
      <p:pic>
        <p:nvPicPr>
          <p:cNvPr id="4" name="IoT-City Microclimate and Traffic Analysis-Website Demo - Made with Clipchamp (1)">
            <a:hlinkClick r:id="" action="ppaction://media"/>
            <a:extLst>
              <a:ext uri="{FF2B5EF4-FFF2-40B4-BE49-F238E27FC236}">
                <a16:creationId xmlns:a16="http://schemas.microsoft.com/office/drawing/2014/main" id="{375BD2E9-A74C-9A63-DA15-0A48B5DAA0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l="223" t="6817" r="-1" b="6715"/>
          <a:stretch/>
        </p:blipFill>
        <p:spPr>
          <a:xfrm>
            <a:off x="1740507" y="1897626"/>
            <a:ext cx="8710986" cy="4335878"/>
          </a:xfrm>
          <a:prstGeom prst="rect">
            <a:avLst/>
          </a:prstGeom>
          <a:ln>
            <a:solidFill>
              <a:schemeClr val="accent1"/>
            </a:solidFill>
          </a:ln>
        </p:spPr>
      </p:pic>
    </p:spTree>
    <p:extLst>
      <p:ext uri="{BB962C8B-B14F-4D97-AF65-F5344CB8AC3E}">
        <p14:creationId xmlns:p14="http://schemas.microsoft.com/office/powerpoint/2010/main" val="90342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Οκτάγωνο 3">
            <a:extLst>
              <a:ext uri="{FF2B5EF4-FFF2-40B4-BE49-F238E27FC236}">
                <a16:creationId xmlns:a16="http://schemas.microsoft.com/office/drawing/2014/main" id="{A31D90C1-E4A5-AC15-FEDD-C26CD83999E2}"/>
              </a:ext>
            </a:extLst>
          </p:cNvPr>
          <p:cNvSpPr/>
          <p:nvPr/>
        </p:nvSpPr>
        <p:spPr>
          <a:xfrm>
            <a:off x="4145458" y="654444"/>
            <a:ext cx="4043326" cy="2324499"/>
          </a:xfrm>
          <a:prstGeom prst="octagon">
            <a:avLst/>
          </a:prstGeom>
          <a:solidFill>
            <a:srgbClr val="AB7578"/>
          </a:solidFill>
          <a:ln>
            <a:solidFill>
              <a:srgbClr val="85515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u="sng" dirty="0">
                <a:solidFill>
                  <a:schemeClr val="bg1"/>
                </a:solidFill>
              </a:rPr>
              <a:t>PROBLEM STATEMENT</a:t>
            </a:r>
          </a:p>
          <a:p>
            <a:pPr algn="ctr"/>
            <a:r>
              <a:rPr lang="en-US" dirty="0">
                <a:solidFill>
                  <a:schemeClr val="bg1">
                    <a:lumMod val="85000"/>
                  </a:schemeClr>
                </a:solidFill>
              </a:rPr>
              <a:t>Severe microclimate conditions causing circulation problems in Patra’s streets affecting drivers’ and pedestrians' behavior.</a:t>
            </a:r>
            <a:endParaRPr lang="el-GR" dirty="0">
              <a:solidFill>
                <a:schemeClr val="bg1">
                  <a:lumMod val="85000"/>
                </a:schemeClr>
              </a:solidFill>
            </a:endParaRPr>
          </a:p>
        </p:txBody>
      </p:sp>
      <p:grpSp>
        <p:nvGrpSpPr>
          <p:cNvPr id="14" name="Ομάδα 13">
            <a:extLst>
              <a:ext uri="{FF2B5EF4-FFF2-40B4-BE49-F238E27FC236}">
                <a16:creationId xmlns:a16="http://schemas.microsoft.com/office/drawing/2014/main" id="{E57EF8E8-2CAE-1329-5234-03A649F66A80}"/>
              </a:ext>
            </a:extLst>
          </p:cNvPr>
          <p:cNvGrpSpPr/>
          <p:nvPr/>
        </p:nvGrpSpPr>
        <p:grpSpPr>
          <a:xfrm>
            <a:off x="4561145" y="3743634"/>
            <a:ext cx="3069709" cy="2324499"/>
            <a:chOff x="4468721" y="4197687"/>
            <a:chExt cx="3069709" cy="2324499"/>
          </a:xfrm>
          <a:effectLst>
            <a:outerShdw blurRad="50800" dist="38100" dir="5400000" algn="t" rotWithShape="0">
              <a:prstClr val="black">
                <a:alpha val="40000"/>
              </a:prstClr>
            </a:outerShdw>
          </a:effectLst>
        </p:grpSpPr>
        <p:pic>
          <p:nvPicPr>
            <p:cNvPr id="8" name="Εικόνα 7">
              <a:extLst>
                <a:ext uri="{FF2B5EF4-FFF2-40B4-BE49-F238E27FC236}">
                  <a16:creationId xmlns:a16="http://schemas.microsoft.com/office/drawing/2014/main" id="{7C28DC74-AFCA-5BCD-FEE2-221414393C86}"/>
                </a:ext>
              </a:extLst>
            </p:cNvPr>
            <p:cNvPicPr>
              <a:picLocks noChangeAspect="1"/>
            </p:cNvPicPr>
            <p:nvPr/>
          </p:nvPicPr>
          <p:blipFill>
            <a:blip r:embed="rId3"/>
            <a:srcRect b="2086"/>
            <a:stretch/>
          </p:blipFill>
          <p:spPr>
            <a:xfrm>
              <a:off x="4468721" y="4600044"/>
              <a:ext cx="3069578" cy="1922142"/>
            </a:xfrm>
            <a:prstGeom prst="rect">
              <a:avLst/>
            </a:prstGeom>
          </p:spPr>
        </p:pic>
        <p:pic>
          <p:nvPicPr>
            <p:cNvPr id="13" name="Εικόνα 12" descr="Εικόνα που περιέχει γραμματοσειρά, κείμενο, τυπογραφία&#10;&#10;Το περιεχόμενο που δημιουργείται από τεχνολογία AI ενδέχεται να είναι εσφαλμένο.">
              <a:extLst>
                <a:ext uri="{FF2B5EF4-FFF2-40B4-BE49-F238E27FC236}">
                  <a16:creationId xmlns:a16="http://schemas.microsoft.com/office/drawing/2014/main" id="{5D3F2ADB-7CFD-075B-53CF-40D250BF1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721" y="4197687"/>
              <a:ext cx="3069709" cy="392760"/>
            </a:xfrm>
            <a:prstGeom prst="rect">
              <a:avLst/>
            </a:prstGeom>
          </p:spPr>
        </p:pic>
      </p:grpSp>
      <p:grpSp>
        <p:nvGrpSpPr>
          <p:cNvPr id="17" name="Ομάδα 16">
            <a:extLst>
              <a:ext uri="{FF2B5EF4-FFF2-40B4-BE49-F238E27FC236}">
                <a16:creationId xmlns:a16="http://schemas.microsoft.com/office/drawing/2014/main" id="{698A6B87-BE14-8956-9319-97F5D75F120B}"/>
              </a:ext>
            </a:extLst>
          </p:cNvPr>
          <p:cNvGrpSpPr/>
          <p:nvPr/>
        </p:nvGrpSpPr>
        <p:grpSpPr>
          <a:xfrm>
            <a:off x="440026" y="1202243"/>
            <a:ext cx="3069579" cy="2324499"/>
            <a:chOff x="633067" y="1413379"/>
            <a:chExt cx="3069579" cy="2324499"/>
          </a:xfrm>
          <a:effectLst>
            <a:outerShdw blurRad="50800" dist="38100" dir="8100000" algn="tr" rotWithShape="0">
              <a:prstClr val="black">
                <a:alpha val="40000"/>
              </a:prstClr>
            </a:outerShdw>
          </a:effectLst>
        </p:grpSpPr>
        <p:pic>
          <p:nvPicPr>
            <p:cNvPr id="6" name="Εικόνα 5">
              <a:extLst>
                <a:ext uri="{FF2B5EF4-FFF2-40B4-BE49-F238E27FC236}">
                  <a16:creationId xmlns:a16="http://schemas.microsoft.com/office/drawing/2014/main" id="{C85665B0-7C69-4B08-3E56-76D16B7773E4}"/>
                </a:ext>
              </a:extLst>
            </p:cNvPr>
            <p:cNvPicPr>
              <a:picLocks noChangeAspect="1"/>
            </p:cNvPicPr>
            <p:nvPr/>
          </p:nvPicPr>
          <p:blipFill>
            <a:blip r:embed="rId5"/>
            <a:stretch>
              <a:fillRect/>
            </a:stretch>
          </p:blipFill>
          <p:spPr>
            <a:xfrm>
              <a:off x="633067" y="1815737"/>
              <a:ext cx="3069579" cy="1922141"/>
            </a:xfrm>
            <a:prstGeom prst="rect">
              <a:avLst/>
            </a:prstGeom>
          </p:spPr>
        </p:pic>
        <p:pic>
          <p:nvPicPr>
            <p:cNvPr id="16" name="Εικόνα 15">
              <a:extLst>
                <a:ext uri="{FF2B5EF4-FFF2-40B4-BE49-F238E27FC236}">
                  <a16:creationId xmlns:a16="http://schemas.microsoft.com/office/drawing/2014/main" id="{205465EB-B34A-E6CF-A913-B110C5B417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067" y="1413379"/>
              <a:ext cx="3069579" cy="397559"/>
            </a:xfrm>
            <a:prstGeom prst="rect">
              <a:avLst/>
            </a:prstGeom>
          </p:spPr>
        </p:pic>
      </p:grpSp>
      <p:grpSp>
        <p:nvGrpSpPr>
          <p:cNvPr id="18" name="Ομάδα 17">
            <a:extLst>
              <a:ext uri="{FF2B5EF4-FFF2-40B4-BE49-F238E27FC236}">
                <a16:creationId xmlns:a16="http://schemas.microsoft.com/office/drawing/2014/main" id="{F0769B1C-D986-CE9D-E27F-95007C071CC2}"/>
              </a:ext>
            </a:extLst>
          </p:cNvPr>
          <p:cNvGrpSpPr/>
          <p:nvPr/>
        </p:nvGrpSpPr>
        <p:grpSpPr>
          <a:xfrm>
            <a:off x="748826" y="4088592"/>
            <a:ext cx="3069578" cy="2324499"/>
            <a:chOff x="8609098" y="4185532"/>
            <a:chExt cx="3069578" cy="2324499"/>
          </a:xfrm>
          <a:effectLst>
            <a:outerShdw blurRad="50800" dist="38100" dir="8100000" algn="tr" rotWithShape="0">
              <a:prstClr val="black">
                <a:alpha val="40000"/>
              </a:prstClr>
            </a:outerShdw>
          </a:effectLst>
        </p:grpSpPr>
        <p:pic>
          <p:nvPicPr>
            <p:cNvPr id="1030" name="Picture 6">
              <a:extLst>
                <a:ext uri="{FF2B5EF4-FFF2-40B4-BE49-F238E27FC236}">
                  <a16:creationId xmlns:a16="http://schemas.microsoft.com/office/drawing/2014/main" id="{6DA20E38-E5EB-4423-4A8F-7C1EBCA8EB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21" r="10511"/>
            <a:stretch/>
          </p:blipFill>
          <p:spPr bwMode="auto">
            <a:xfrm>
              <a:off x="8609098" y="4590447"/>
              <a:ext cx="3069578" cy="19195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1EB8CB0-1E58-FF57-A6E9-900833CFEB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9098" y="4185532"/>
              <a:ext cx="3069390" cy="3794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Ομάδα 18">
            <a:extLst>
              <a:ext uri="{FF2B5EF4-FFF2-40B4-BE49-F238E27FC236}">
                <a16:creationId xmlns:a16="http://schemas.microsoft.com/office/drawing/2014/main" id="{E01CC0E9-0355-BF45-848D-839EAD717241}"/>
              </a:ext>
            </a:extLst>
          </p:cNvPr>
          <p:cNvGrpSpPr/>
          <p:nvPr/>
        </p:nvGrpSpPr>
        <p:grpSpPr>
          <a:xfrm>
            <a:off x="8373595" y="4088592"/>
            <a:ext cx="3069579" cy="2324498"/>
            <a:chOff x="633067" y="4028381"/>
            <a:chExt cx="3069579" cy="2324498"/>
          </a:xfrm>
          <a:effectLst>
            <a:outerShdw blurRad="50800" dist="38100" dir="2700000" algn="tl" rotWithShape="0">
              <a:prstClr val="black">
                <a:alpha val="40000"/>
              </a:prstClr>
            </a:outerShdw>
          </a:effectLst>
        </p:grpSpPr>
        <p:pic>
          <p:nvPicPr>
            <p:cNvPr id="1028" name="Picture 4">
              <a:extLst>
                <a:ext uri="{FF2B5EF4-FFF2-40B4-BE49-F238E27FC236}">
                  <a16:creationId xmlns:a16="http://schemas.microsoft.com/office/drawing/2014/main" id="{E9938543-E1BC-A2E2-43D3-0A1F2EB2F2F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8599"/>
            <a:stretch/>
          </p:blipFill>
          <p:spPr bwMode="auto">
            <a:xfrm>
              <a:off x="633067" y="4430739"/>
              <a:ext cx="3069579" cy="19221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61D4416-B61B-D940-404E-B0625C81C7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067" y="4028381"/>
              <a:ext cx="3069391" cy="3853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Ομάδα 19">
            <a:extLst>
              <a:ext uri="{FF2B5EF4-FFF2-40B4-BE49-F238E27FC236}">
                <a16:creationId xmlns:a16="http://schemas.microsoft.com/office/drawing/2014/main" id="{C80510E3-032D-076E-8108-22C775B40D23}"/>
              </a:ext>
            </a:extLst>
          </p:cNvPr>
          <p:cNvGrpSpPr/>
          <p:nvPr/>
        </p:nvGrpSpPr>
        <p:grpSpPr>
          <a:xfrm>
            <a:off x="8682397" y="1204800"/>
            <a:ext cx="3069391" cy="2324499"/>
            <a:chOff x="8367549" y="1458431"/>
            <a:chExt cx="3069391" cy="2279447"/>
          </a:xfrm>
          <a:effectLst>
            <a:outerShdw blurRad="50800" dist="38100" dir="2700000" algn="tl" rotWithShape="0">
              <a:prstClr val="black">
                <a:alpha val="40000"/>
              </a:prstClr>
            </a:outerShdw>
          </a:effectLst>
        </p:grpSpPr>
        <p:pic>
          <p:nvPicPr>
            <p:cNvPr id="1026" name="Picture 2">
              <a:extLst>
                <a:ext uri="{FF2B5EF4-FFF2-40B4-BE49-F238E27FC236}">
                  <a16:creationId xmlns:a16="http://schemas.microsoft.com/office/drawing/2014/main" id="{FAEE2C57-390B-AD0E-4F4E-C7579F6D02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7549" y="1815854"/>
              <a:ext cx="3069390" cy="1922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30CDE49-C5FF-BA8D-7136-C6DBA9A2B9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67550" y="1458431"/>
              <a:ext cx="3069390" cy="3319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82009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CDD2"/>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268752B-166C-15FC-8F49-86FC5CEE833A}"/>
              </a:ext>
            </a:extLst>
          </p:cNvPr>
          <p:cNvSpPr>
            <a:spLocks noGrp="1"/>
          </p:cNvSpPr>
          <p:nvPr>
            <p:ph type="ctrTitle"/>
          </p:nvPr>
        </p:nvSpPr>
        <p:spPr>
          <a:effectLst>
            <a:outerShdw blurRad="50800" dist="38100" dir="18900000" algn="bl" rotWithShape="0">
              <a:prstClr val="black">
                <a:alpha val="40000"/>
              </a:prstClr>
            </a:outerShdw>
          </a:effectLst>
        </p:spPr>
        <p:txBody>
          <a:bodyPr/>
          <a:lstStyle/>
          <a:p>
            <a:r>
              <a:rPr lang="en-US" dirty="0"/>
              <a:t>THANK YOU!</a:t>
            </a:r>
            <a:endParaRPr lang="el-GR" dirty="0"/>
          </a:p>
        </p:txBody>
      </p:sp>
      <p:sp>
        <p:nvSpPr>
          <p:cNvPr id="3" name="Υπότιτλος 2">
            <a:extLst>
              <a:ext uri="{FF2B5EF4-FFF2-40B4-BE49-F238E27FC236}">
                <a16:creationId xmlns:a16="http://schemas.microsoft.com/office/drawing/2014/main" id="{3AC8C8E5-8E32-1389-B1A6-B86722DFBE19}"/>
              </a:ext>
            </a:extLst>
          </p:cNvPr>
          <p:cNvSpPr>
            <a:spLocks noGrp="1"/>
          </p:cNvSpPr>
          <p:nvPr>
            <p:ph type="subTitle" idx="1"/>
          </p:nvPr>
        </p:nvSpPr>
        <p:spPr/>
        <p:txBody>
          <a:bodyPr/>
          <a:lstStyle/>
          <a:p>
            <a:r>
              <a:rPr lang="en-US" dirty="0"/>
              <a:t>Any questions?</a:t>
            </a:r>
            <a:endParaRPr lang="el-GR" dirty="0"/>
          </a:p>
        </p:txBody>
      </p:sp>
    </p:spTree>
    <p:extLst>
      <p:ext uri="{BB962C8B-B14F-4D97-AF65-F5344CB8AC3E}">
        <p14:creationId xmlns:p14="http://schemas.microsoft.com/office/powerpoint/2010/main" val="3529608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1CABD"/>
        </a:solidFill>
        <a:effectLst/>
      </p:bgPr>
    </p:bg>
    <p:spTree>
      <p:nvGrpSpPr>
        <p:cNvPr id="1" name=""/>
        <p:cNvGrpSpPr/>
        <p:nvPr/>
      </p:nvGrpSpPr>
      <p:grpSpPr>
        <a:xfrm>
          <a:off x="0" y="0"/>
          <a:ext cx="0" cy="0"/>
          <a:chOff x="0" y="0"/>
          <a:chExt cx="0" cy="0"/>
        </a:xfrm>
      </p:grpSpPr>
      <p:sp>
        <p:nvSpPr>
          <p:cNvPr id="9" name="Ορθογώνιο 8">
            <a:extLst>
              <a:ext uri="{FF2B5EF4-FFF2-40B4-BE49-F238E27FC236}">
                <a16:creationId xmlns:a16="http://schemas.microsoft.com/office/drawing/2014/main" id="{6D892171-99BD-8845-F71F-3A26FC931AA8}"/>
              </a:ext>
            </a:extLst>
          </p:cNvPr>
          <p:cNvSpPr/>
          <p:nvPr/>
        </p:nvSpPr>
        <p:spPr>
          <a:xfrm>
            <a:off x="1076960" y="1087120"/>
            <a:ext cx="10038080" cy="4693920"/>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5" name="Εικόνα 14" descr="Εικόνα που περιέχει εξωτερικός χώρος/ύπαιθρος, όχημα, χερσαίο όχημα, ουρανός&#10;&#10;Περιγραφή που δημιουργήθηκε αυτόματα">
            <a:extLst>
              <a:ext uri="{FF2B5EF4-FFF2-40B4-BE49-F238E27FC236}">
                <a16:creationId xmlns:a16="http://schemas.microsoft.com/office/drawing/2014/main" id="{ACADB48E-1609-987B-5684-EEE7A622EE28}"/>
              </a:ext>
            </a:extLst>
          </p:cNvPr>
          <p:cNvPicPr>
            <a:picLocks noChangeAspect="1"/>
          </p:cNvPicPr>
          <p:nvPr/>
        </p:nvPicPr>
        <p:blipFill>
          <a:blip r:embed="rId3">
            <a:extLst>
              <a:ext uri="{28A0092B-C50C-407E-A947-70E740481C1C}">
                <a14:useLocalDpi xmlns:a14="http://schemas.microsoft.com/office/drawing/2010/main" val="0"/>
              </a:ext>
            </a:extLst>
          </a:blip>
          <a:srcRect t="7722" b="20526"/>
          <a:stretch/>
        </p:blipFill>
        <p:spPr>
          <a:xfrm>
            <a:off x="1249680" y="1248156"/>
            <a:ext cx="9692640" cy="4361688"/>
          </a:xfrm>
          <a:prstGeom prst="rect">
            <a:avLst/>
          </a:prstGeom>
        </p:spPr>
      </p:pic>
      <p:sp>
        <p:nvSpPr>
          <p:cNvPr id="2" name="Τίτλος 1">
            <a:extLst>
              <a:ext uri="{FF2B5EF4-FFF2-40B4-BE49-F238E27FC236}">
                <a16:creationId xmlns:a16="http://schemas.microsoft.com/office/drawing/2014/main" id="{8EF0469F-B906-CAE0-2F7D-E9CC4638DE94}"/>
              </a:ext>
            </a:extLst>
          </p:cNvPr>
          <p:cNvSpPr>
            <a:spLocks noGrp="1"/>
          </p:cNvSpPr>
          <p:nvPr>
            <p:ph type="title"/>
          </p:nvPr>
        </p:nvSpPr>
        <p:spPr>
          <a:xfrm>
            <a:off x="2231136" y="467418"/>
            <a:ext cx="7729728" cy="1188720"/>
          </a:xfrm>
          <a:solidFill>
            <a:srgbClr val="FFFFFF"/>
          </a:solidFill>
        </p:spPr>
        <p:txBody>
          <a:bodyPr>
            <a:normAutofit/>
          </a:bodyPr>
          <a:lstStyle/>
          <a:p>
            <a:r>
              <a:rPr lang="en-US" dirty="0"/>
              <a:t>BASIC STRUCTURE</a:t>
            </a:r>
            <a:endParaRPr lang="el-GR" dirty="0"/>
          </a:p>
        </p:txBody>
      </p:sp>
      <p:sp>
        <p:nvSpPr>
          <p:cNvPr id="4" name="Ορθογώνιο: Στρογγύλεμα γωνιών 3">
            <a:extLst>
              <a:ext uri="{FF2B5EF4-FFF2-40B4-BE49-F238E27FC236}">
                <a16:creationId xmlns:a16="http://schemas.microsoft.com/office/drawing/2014/main" id="{FACCD393-4D35-1404-831E-CAC6B3E15B2C}"/>
              </a:ext>
            </a:extLst>
          </p:cNvPr>
          <p:cNvSpPr/>
          <p:nvPr/>
        </p:nvSpPr>
        <p:spPr>
          <a:xfrm>
            <a:off x="2231136" y="3515025"/>
            <a:ext cx="2143833" cy="1550548"/>
          </a:xfrm>
          <a:prstGeom prst="roundRect">
            <a:avLst/>
          </a:prstGeom>
          <a:solidFill>
            <a:srgbClr val="E6E2DA"/>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04040"/>
                </a:solidFill>
              </a:rPr>
              <a:t>Accurate microclimate reports and forecasts</a:t>
            </a:r>
            <a:endParaRPr lang="el-GR" dirty="0">
              <a:solidFill>
                <a:srgbClr val="404040"/>
              </a:solidFill>
            </a:endParaRPr>
          </a:p>
        </p:txBody>
      </p:sp>
      <p:sp>
        <p:nvSpPr>
          <p:cNvPr id="5" name="Ορθογώνιο: Στρογγύλεμα γωνιών 4">
            <a:extLst>
              <a:ext uri="{FF2B5EF4-FFF2-40B4-BE49-F238E27FC236}">
                <a16:creationId xmlns:a16="http://schemas.microsoft.com/office/drawing/2014/main" id="{C134B6CB-F38F-E265-54C1-C9D90C91F2EA}"/>
              </a:ext>
            </a:extLst>
          </p:cNvPr>
          <p:cNvSpPr/>
          <p:nvPr/>
        </p:nvSpPr>
        <p:spPr>
          <a:xfrm>
            <a:off x="7817031" y="3532219"/>
            <a:ext cx="2143833" cy="1550548"/>
          </a:xfrm>
          <a:prstGeom prst="roundRect">
            <a:avLst/>
          </a:prstGeom>
          <a:solidFill>
            <a:srgbClr val="E6E2DA"/>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04040"/>
                </a:solidFill>
              </a:rPr>
              <a:t>Alerts notifying users of traffic complications and severe weather phenomena</a:t>
            </a:r>
          </a:p>
        </p:txBody>
      </p:sp>
      <p:sp>
        <p:nvSpPr>
          <p:cNvPr id="6" name="Ορθογώνιο: Στρογγύλεμα γωνιών 5">
            <a:extLst>
              <a:ext uri="{FF2B5EF4-FFF2-40B4-BE49-F238E27FC236}">
                <a16:creationId xmlns:a16="http://schemas.microsoft.com/office/drawing/2014/main" id="{F75A9DE4-9100-2116-0EAF-E4A17A197744}"/>
              </a:ext>
            </a:extLst>
          </p:cNvPr>
          <p:cNvSpPr/>
          <p:nvPr/>
        </p:nvSpPr>
        <p:spPr>
          <a:xfrm>
            <a:off x="5024083" y="3515025"/>
            <a:ext cx="2143834" cy="1550548"/>
          </a:xfrm>
          <a:prstGeom prst="roundRect">
            <a:avLst/>
          </a:prstGeom>
          <a:solidFill>
            <a:srgbClr val="E6E2DA"/>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04040"/>
                </a:solidFill>
              </a:rPr>
              <a:t>Study of the correlation between weather conditions and traffic situations</a:t>
            </a:r>
          </a:p>
        </p:txBody>
      </p:sp>
      <p:sp>
        <p:nvSpPr>
          <p:cNvPr id="3" name="Ορθογώνιο 2">
            <a:extLst>
              <a:ext uri="{FF2B5EF4-FFF2-40B4-BE49-F238E27FC236}">
                <a16:creationId xmlns:a16="http://schemas.microsoft.com/office/drawing/2014/main" id="{B12C676E-E4D0-4E93-4E91-F3269B78A8DE}"/>
              </a:ext>
            </a:extLst>
          </p:cNvPr>
          <p:cNvSpPr/>
          <p:nvPr/>
        </p:nvSpPr>
        <p:spPr>
          <a:xfrm>
            <a:off x="2231136" y="2117797"/>
            <a:ext cx="7729728" cy="952762"/>
          </a:xfrm>
          <a:prstGeom prst="rect">
            <a:avLst/>
          </a:prstGeom>
          <a:solidFill>
            <a:schemeClr val="bg1">
              <a:lumMod val="50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3F1ED"/>
                </a:solidFill>
              </a:rPr>
              <a:t>Application designed to inform citizens, provide monitoring by competent authorities and support long-term city planning, by focusing on specific</a:t>
            </a:r>
            <a:r>
              <a:rPr lang="el-GR" dirty="0">
                <a:solidFill>
                  <a:srgbClr val="F3F1ED"/>
                </a:solidFill>
              </a:rPr>
              <a:t> </a:t>
            </a:r>
            <a:r>
              <a:rPr lang="en-US" dirty="0">
                <a:solidFill>
                  <a:srgbClr val="F3F1ED"/>
                </a:solidFill>
              </a:rPr>
              <a:t>small-scale locations.  </a:t>
            </a:r>
          </a:p>
        </p:txBody>
      </p:sp>
    </p:spTree>
    <p:extLst>
      <p:ext uri="{BB962C8B-B14F-4D97-AF65-F5344CB8AC3E}">
        <p14:creationId xmlns:p14="http://schemas.microsoft.com/office/powerpoint/2010/main" val="1204256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AFC80-FA68-0C92-BCEF-E4C2316C7C59}"/>
            </a:ext>
          </a:extLst>
        </p:cNvPr>
        <p:cNvGrpSpPr/>
        <p:nvPr/>
      </p:nvGrpSpPr>
      <p:grpSpPr>
        <a:xfrm>
          <a:off x="0" y="0"/>
          <a:ext cx="0" cy="0"/>
          <a:chOff x="0" y="0"/>
          <a:chExt cx="0" cy="0"/>
        </a:xfrm>
      </p:grpSpPr>
      <p:sp>
        <p:nvSpPr>
          <p:cNvPr id="8" name="Οβάλ 7">
            <a:extLst>
              <a:ext uri="{FF2B5EF4-FFF2-40B4-BE49-F238E27FC236}">
                <a16:creationId xmlns:a16="http://schemas.microsoft.com/office/drawing/2014/main" id="{3B9DAB95-9E1B-1C59-3D7F-ED8E7ABB0FD1}"/>
              </a:ext>
            </a:extLst>
          </p:cNvPr>
          <p:cNvSpPr/>
          <p:nvPr/>
        </p:nvSpPr>
        <p:spPr>
          <a:xfrm>
            <a:off x="4828551" y="5426184"/>
            <a:ext cx="1096143" cy="1035586"/>
          </a:xfrm>
          <a:prstGeom prst="ellipse">
            <a:avLst/>
          </a:prstGeom>
          <a:solidFill>
            <a:schemeClr val="bg2">
              <a:lumMod val="9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Traffic status update</a:t>
            </a:r>
            <a:endParaRPr lang="en-US" sz="1400" dirty="0">
              <a:solidFill>
                <a:schemeClr val="tx1"/>
              </a:solidFill>
            </a:endParaRPr>
          </a:p>
        </p:txBody>
      </p:sp>
      <p:sp>
        <p:nvSpPr>
          <p:cNvPr id="7" name="Οβάλ 6">
            <a:extLst>
              <a:ext uri="{FF2B5EF4-FFF2-40B4-BE49-F238E27FC236}">
                <a16:creationId xmlns:a16="http://schemas.microsoft.com/office/drawing/2014/main" id="{C598F16D-F892-B089-60DF-7FF820EF6357}"/>
              </a:ext>
            </a:extLst>
          </p:cNvPr>
          <p:cNvSpPr/>
          <p:nvPr/>
        </p:nvSpPr>
        <p:spPr>
          <a:xfrm>
            <a:off x="1443789" y="4379578"/>
            <a:ext cx="1598110" cy="1548292"/>
          </a:xfrm>
          <a:prstGeom prst="ellipse">
            <a:avLst/>
          </a:prstGeom>
          <a:solidFill>
            <a:srgbClr val="E2DED6"/>
          </a:solidFill>
          <a:ln>
            <a:solidFill>
              <a:srgbClr val="AFA2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Notifications for traffic issues to modify their route </a:t>
            </a:r>
          </a:p>
        </p:txBody>
      </p:sp>
      <p:sp>
        <p:nvSpPr>
          <p:cNvPr id="6" name="Οβάλ 5">
            <a:extLst>
              <a:ext uri="{FF2B5EF4-FFF2-40B4-BE49-F238E27FC236}">
                <a16:creationId xmlns:a16="http://schemas.microsoft.com/office/drawing/2014/main" id="{9C842A6E-6AAE-B375-2F3E-1F7DE96377BC}"/>
              </a:ext>
            </a:extLst>
          </p:cNvPr>
          <p:cNvSpPr/>
          <p:nvPr/>
        </p:nvSpPr>
        <p:spPr>
          <a:xfrm>
            <a:off x="1443789" y="1999176"/>
            <a:ext cx="2111044" cy="2014881"/>
          </a:xfrm>
          <a:prstGeom prst="ellipse">
            <a:avLst/>
          </a:prstGeom>
          <a:solidFill>
            <a:schemeClr val="bg2">
              <a:lumMod val="9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Data used to alert citizens for problems in extreme weather conditions (floods)</a:t>
            </a:r>
            <a:endParaRPr lang="en-US" sz="1400" dirty="0">
              <a:solidFill>
                <a:schemeClr val="tx1"/>
              </a:solidFill>
            </a:endParaRPr>
          </a:p>
        </p:txBody>
      </p:sp>
      <p:sp>
        <p:nvSpPr>
          <p:cNvPr id="5" name="Οβάλ 4">
            <a:extLst>
              <a:ext uri="{FF2B5EF4-FFF2-40B4-BE49-F238E27FC236}">
                <a16:creationId xmlns:a16="http://schemas.microsoft.com/office/drawing/2014/main" id="{554BF21E-B5C5-498F-B939-6678040FA61A}"/>
              </a:ext>
            </a:extLst>
          </p:cNvPr>
          <p:cNvSpPr/>
          <p:nvPr/>
        </p:nvSpPr>
        <p:spPr>
          <a:xfrm>
            <a:off x="9400393" y="2666130"/>
            <a:ext cx="1763541" cy="1690579"/>
          </a:xfrm>
          <a:prstGeom prst="ellipse">
            <a:avLst/>
          </a:prstGeom>
          <a:solidFill>
            <a:schemeClr val="bg2">
              <a:lumMod val="9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Infrastructure</a:t>
            </a:r>
            <a:r>
              <a:rPr lang="en-US" sz="1400" dirty="0">
                <a:latin typeface="gg sans"/>
              </a:rPr>
              <a:t> </a:t>
            </a:r>
            <a:r>
              <a:rPr lang="en-US" sz="1400" dirty="0">
                <a:solidFill>
                  <a:schemeClr val="tx1"/>
                </a:solidFill>
              </a:rPr>
              <a:t>planning</a:t>
            </a:r>
          </a:p>
        </p:txBody>
      </p:sp>
      <p:sp>
        <p:nvSpPr>
          <p:cNvPr id="4" name="Οβάλ 3">
            <a:extLst>
              <a:ext uri="{FF2B5EF4-FFF2-40B4-BE49-F238E27FC236}">
                <a16:creationId xmlns:a16="http://schemas.microsoft.com/office/drawing/2014/main" id="{FA8BA785-FDDD-16CE-2F0B-200374F81053}"/>
              </a:ext>
            </a:extLst>
          </p:cNvPr>
          <p:cNvSpPr/>
          <p:nvPr/>
        </p:nvSpPr>
        <p:spPr>
          <a:xfrm>
            <a:off x="8197152" y="4284887"/>
            <a:ext cx="2230168" cy="2170396"/>
          </a:xfrm>
          <a:prstGeom prst="ellipse">
            <a:avLst/>
          </a:prstGeom>
          <a:solidFill>
            <a:srgbClr val="E2DED6"/>
          </a:solidFill>
          <a:ln>
            <a:solidFill>
              <a:srgbClr val="AFA2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Urban planning (design streets that mitigate urban heat islands, optimize building configurations and increase green spaces)</a:t>
            </a:r>
          </a:p>
        </p:txBody>
      </p:sp>
      <p:sp>
        <p:nvSpPr>
          <p:cNvPr id="3" name="Οβάλ 2">
            <a:extLst>
              <a:ext uri="{FF2B5EF4-FFF2-40B4-BE49-F238E27FC236}">
                <a16:creationId xmlns:a16="http://schemas.microsoft.com/office/drawing/2014/main" id="{F4C88AA4-1890-895F-14D7-AECED519F8FB}"/>
              </a:ext>
            </a:extLst>
          </p:cNvPr>
          <p:cNvSpPr/>
          <p:nvPr/>
        </p:nvSpPr>
        <p:spPr>
          <a:xfrm>
            <a:off x="5481818" y="1593504"/>
            <a:ext cx="1228364" cy="1188721"/>
          </a:xfrm>
          <a:prstGeom prst="ellipse">
            <a:avLst/>
          </a:prstGeom>
          <a:solidFill>
            <a:srgbClr val="E2DED6"/>
          </a:solidFill>
          <a:ln>
            <a:solidFill>
              <a:srgbClr val="AFA2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Data for statistic analysis</a:t>
            </a:r>
          </a:p>
        </p:txBody>
      </p:sp>
      <p:sp>
        <p:nvSpPr>
          <p:cNvPr id="14" name="Οβάλ 13">
            <a:extLst>
              <a:ext uri="{FF2B5EF4-FFF2-40B4-BE49-F238E27FC236}">
                <a16:creationId xmlns:a16="http://schemas.microsoft.com/office/drawing/2014/main" id="{5CC6E396-C87A-8A45-F2F8-2A261C0EDB03}"/>
              </a:ext>
            </a:extLst>
          </p:cNvPr>
          <p:cNvSpPr/>
          <p:nvPr/>
        </p:nvSpPr>
        <p:spPr>
          <a:xfrm>
            <a:off x="3011378" y="2964378"/>
            <a:ext cx="1614094" cy="1554779"/>
          </a:xfrm>
          <a:prstGeom prst="ellipse">
            <a:avLst/>
          </a:prstGeom>
          <a:solidFill>
            <a:schemeClr val="bg2">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Ministry of Climate Crisis and Civil Protection</a:t>
            </a:r>
          </a:p>
        </p:txBody>
      </p:sp>
      <p:sp>
        <p:nvSpPr>
          <p:cNvPr id="17" name="Οβάλ 16">
            <a:extLst>
              <a:ext uri="{FF2B5EF4-FFF2-40B4-BE49-F238E27FC236}">
                <a16:creationId xmlns:a16="http://schemas.microsoft.com/office/drawing/2014/main" id="{C03EA594-365F-F97A-3695-374D33E8FF09}"/>
              </a:ext>
            </a:extLst>
          </p:cNvPr>
          <p:cNvSpPr/>
          <p:nvPr/>
        </p:nvSpPr>
        <p:spPr>
          <a:xfrm>
            <a:off x="6913563" y="4389198"/>
            <a:ext cx="1614094" cy="1554779"/>
          </a:xfrm>
          <a:prstGeom prst="ellipse">
            <a:avLst/>
          </a:prstGeom>
          <a:solidFill>
            <a:srgbClr val="AFA28B"/>
          </a:solidFill>
          <a:ln>
            <a:solidFill>
              <a:srgbClr val="4830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Municipal Authorities</a:t>
            </a:r>
          </a:p>
        </p:txBody>
      </p:sp>
      <p:sp>
        <p:nvSpPr>
          <p:cNvPr id="2" name="Τίτλος 1">
            <a:extLst>
              <a:ext uri="{FF2B5EF4-FFF2-40B4-BE49-F238E27FC236}">
                <a16:creationId xmlns:a16="http://schemas.microsoft.com/office/drawing/2014/main" id="{ECBD5B3B-7CA9-E609-13F1-6DA4892065E7}"/>
              </a:ext>
            </a:extLst>
          </p:cNvPr>
          <p:cNvSpPr>
            <a:spLocks noGrp="1"/>
          </p:cNvSpPr>
          <p:nvPr>
            <p:ph type="title"/>
          </p:nvPr>
        </p:nvSpPr>
        <p:spPr>
          <a:xfrm>
            <a:off x="2502408" y="396230"/>
            <a:ext cx="7187184" cy="903398"/>
          </a:xfrm>
        </p:spPr>
        <p:txBody>
          <a:bodyPr/>
          <a:lstStyle/>
          <a:p>
            <a:r>
              <a:rPr lang="en-US" dirty="0"/>
              <a:t>Target group</a:t>
            </a:r>
            <a:endParaRPr lang="el-GR" dirty="0"/>
          </a:p>
        </p:txBody>
      </p:sp>
      <p:pic>
        <p:nvPicPr>
          <p:cNvPr id="9" name="Θέση περιεχομένου 4" descr="Εικόνα που περιέχει κύκλος, γραφικά&#10;&#10;Περιγραφή που δημιουργήθηκε αυτόματα">
            <a:extLst>
              <a:ext uri="{FF2B5EF4-FFF2-40B4-BE49-F238E27FC236}">
                <a16:creationId xmlns:a16="http://schemas.microsoft.com/office/drawing/2014/main" id="{E30B90E9-BE1D-E808-3BEB-E6007FFAFAE9}"/>
              </a:ext>
            </a:extLst>
          </p:cNvPr>
          <p:cNvPicPr>
            <a:picLocks noChangeAspect="1"/>
          </p:cNvPicPr>
          <p:nvPr/>
        </p:nvPicPr>
        <p:blipFill>
          <a:blip r:embed="rId3">
            <a:extLst>
              <a:ext uri="{28A0092B-C50C-407E-A947-70E740481C1C}">
                <a14:useLocalDpi xmlns:a14="http://schemas.microsoft.com/office/drawing/2010/main" val="0"/>
              </a:ext>
            </a:extLst>
          </a:blip>
          <a:srcRect l="19087" t="10670" r="15254" b="21930"/>
          <a:stretch/>
        </p:blipFill>
        <p:spPr>
          <a:xfrm>
            <a:off x="4197927" y="2187865"/>
            <a:ext cx="3796146" cy="3896823"/>
          </a:xfrm>
          <a:prstGeom prst="rect">
            <a:avLst/>
          </a:prstGeom>
        </p:spPr>
      </p:pic>
      <p:sp>
        <p:nvSpPr>
          <p:cNvPr id="16" name="Οβάλ 15">
            <a:extLst>
              <a:ext uri="{FF2B5EF4-FFF2-40B4-BE49-F238E27FC236}">
                <a16:creationId xmlns:a16="http://schemas.microsoft.com/office/drawing/2014/main" id="{C7913572-8CDC-1781-72BC-898DAB0A2CCB}"/>
              </a:ext>
            </a:extLst>
          </p:cNvPr>
          <p:cNvSpPr/>
          <p:nvPr/>
        </p:nvSpPr>
        <p:spPr>
          <a:xfrm>
            <a:off x="2763909" y="4670258"/>
            <a:ext cx="1861563" cy="1715002"/>
          </a:xfrm>
          <a:prstGeom prst="ellipse">
            <a:avLst/>
          </a:prstGeom>
          <a:solidFill>
            <a:srgbClr val="AFA28B"/>
          </a:solidFill>
          <a:ln>
            <a:solidFill>
              <a:srgbClr val="4830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Public transport companies</a:t>
            </a:r>
          </a:p>
        </p:txBody>
      </p:sp>
      <p:sp>
        <p:nvSpPr>
          <p:cNvPr id="18" name="Οβάλ 17">
            <a:extLst>
              <a:ext uri="{FF2B5EF4-FFF2-40B4-BE49-F238E27FC236}">
                <a16:creationId xmlns:a16="http://schemas.microsoft.com/office/drawing/2014/main" id="{C7B2DEF2-068E-3834-F55D-FB9EA3E8D802}"/>
              </a:ext>
            </a:extLst>
          </p:cNvPr>
          <p:cNvSpPr/>
          <p:nvPr/>
        </p:nvSpPr>
        <p:spPr>
          <a:xfrm>
            <a:off x="7644595" y="2320055"/>
            <a:ext cx="1999372" cy="1870487"/>
          </a:xfrm>
          <a:prstGeom prst="ellipse">
            <a:avLst/>
          </a:prstGeom>
          <a:solidFill>
            <a:schemeClr val="bg2">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Ministry of Infrastructure and Transportation</a:t>
            </a:r>
          </a:p>
        </p:txBody>
      </p:sp>
      <p:sp>
        <p:nvSpPr>
          <p:cNvPr id="13" name="Οβάλ 12">
            <a:extLst>
              <a:ext uri="{FF2B5EF4-FFF2-40B4-BE49-F238E27FC236}">
                <a16:creationId xmlns:a16="http://schemas.microsoft.com/office/drawing/2014/main" id="{B5F819D2-D8F1-86F6-3E6A-ED2457EE7CE6}"/>
              </a:ext>
            </a:extLst>
          </p:cNvPr>
          <p:cNvSpPr/>
          <p:nvPr/>
        </p:nvSpPr>
        <p:spPr>
          <a:xfrm>
            <a:off x="4391344" y="1999176"/>
            <a:ext cx="1362903" cy="1262369"/>
          </a:xfrm>
          <a:prstGeom prst="ellipse">
            <a:avLst/>
          </a:prstGeom>
          <a:solidFill>
            <a:srgbClr val="AFA28B"/>
          </a:solidFill>
          <a:ln>
            <a:solidFill>
              <a:srgbClr val="4830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European Union</a:t>
            </a:r>
          </a:p>
          <a:p>
            <a:pPr algn="ctr"/>
            <a:r>
              <a:rPr lang="en-US" sz="1600" dirty="0"/>
              <a:t>(TRAN)</a:t>
            </a:r>
          </a:p>
        </p:txBody>
      </p:sp>
      <p:sp>
        <p:nvSpPr>
          <p:cNvPr id="15" name="Οβάλ 14">
            <a:extLst>
              <a:ext uri="{FF2B5EF4-FFF2-40B4-BE49-F238E27FC236}">
                <a16:creationId xmlns:a16="http://schemas.microsoft.com/office/drawing/2014/main" id="{2A0ACCD7-E9A1-B48C-7C8B-382BE2538572}"/>
              </a:ext>
            </a:extLst>
          </p:cNvPr>
          <p:cNvSpPr/>
          <p:nvPr/>
        </p:nvSpPr>
        <p:spPr>
          <a:xfrm>
            <a:off x="5730223" y="5223736"/>
            <a:ext cx="1228364" cy="1179100"/>
          </a:xfrm>
          <a:prstGeom prst="ellipse">
            <a:avLst/>
          </a:prstGeom>
          <a:solidFill>
            <a:schemeClr val="bg2">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Citizens</a:t>
            </a:r>
          </a:p>
        </p:txBody>
      </p:sp>
      <mc:AlternateContent xmlns:mc="http://schemas.openxmlformats.org/markup-compatibility/2006" xmlns:p14="http://schemas.microsoft.com/office/powerpoint/2010/main">
        <mc:Choice Requires="p14">
          <p:contentPart p14:bwMode="auto" r:id="rId4">
            <p14:nvContentPartPr>
              <p14:cNvPr id="22" name="Γραφή 21">
                <a:extLst>
                  <a:ext uri="{FF2B5EF4-FFF2-40B4-BE49-F238E27FC236}">
                    <a16:creationId xmlns:a16="http://schemas.microsoft.com/office/drawing/2014/main" id="{12716327-21F4-F348-8409-35D161891F20}"/>
                  </a:ext>
                </a:extLst>
              </p14:cNvPr>
              <p14:cNvContentPartPr/>
              <p14:nvPr/>
            </p14:nvContentPartPr>
            <p14:xfrm>
              <a:off x="5017470" y="3545130"/>
              <a:ext cx="360" cy="360"/>
            </p14:xfrm>
          </p:contentPart>
        </mc:Choice>
        <mc:Fallback xmlns="">
          <p:pic>
            <p:nvPicPr>
              <p:cNvPr id="22" name="Γραφή 21">
                <a:extLst>
                  <a:ext uri="{FF2B5EF4-FFF2-40B4-BE49-F238E27FC236}">
                    <a16:creationId xmlns:a16="http://schemas.microsoft.com/office/drawing/2014/main" id="{12716327-21F4-F348-8409-35D161891F20}"/>
                  </a:ext>
                </a:extLst>
              </p:cNvPr>
              <p:cNvPicPr/>
              <p:nvPr/>
            </p:nvPicPr>
            <p:blipFill>
              <a:blip r:embed="rId5"/>
              <a:stretch>
                <a:fillRect/>
              </a:stretch>
            </p:blipFill>
            <p:spPr>
              <a:xfrm>
                <a:off x="5011350" y="3539010"/>
                <a:ext cx="12600" cy="12600"/>
              </a:xfrm>
              <a:prstGeom prst="rect">
                <a:avLst/>
              </a:prstGeom>
            </p:spPr>
          </p:pic>
        </mc:Fallback>
      </mc:AlternateContent>
    </p:spTree>
    <p:extLst>
      <p:ext uri="{BB962C8B-B14F-4D97-AF65-F5344CB8AC3E}">
        <p14:creationId xmlns:p14="http://schemas.microsoft.com/office/powerpoint/2010/main" val="3238636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6223-B846-3936-1AC7-D2DCF00CC556}"/>
            </a:ext>
          </a:extLst>
        </p:cNvPr>
        <p:cNvGrpSpPr/>
        <p:nvPr/>
      </p:nvGrpSpPr>
      <p:grpSpPr>
        <a:xfrm>
          <a:off x="0" y="0"/>
          <a:ext cx="0" cy="0"/>
          <a:chOff x="0" y="0"/>
          <a:chExt cx="0" cy="0"/>
        </a:xfrm>
      </p:grpSpPr>
      <p:cxnSp>
        <p:nvCxnSpPr>
          <p:cNvPr id="183" name="Ευθεία γραμμή σύνδεσης 182">
            <a:extLst>
              <a:ext uri="{FF2B5EF4-FFF2-40B4-BE49-F238E27FC236}">
                <a16:creationId xmlns:a16="http://schemas.microsoft.com/office/drawing/2014/main" id="{4521319C-840A-E265-526C-B17F3D525CE9}"/>
              </a:ext>
            </a:extLst>
          </p:cNvPr>
          <p:cNvCxnSpPr>
            <a:cxnSpLocks/>
          </p:cNvCxnSpPr>
          <p:nvPr/>
        </p:nvCxnSpPr>
        <p:spPr>
          <a:xfrm>
            <a:off x="7397496" y="3382608"/>
            <a:ext cx="3354842" cy="1447982"/>
          </a:xfrm>
          <a:prstGeom prst="line">
            <a:avLst/>
          </a:prstGeom>
          <a:ln>
            <a:solidFill>
              <a:schemeClr val="accent5"/>
            </a:solidFill>
            <a:prstDash val="dash"/>
          </a:ln>
        </p:spPr>
        <p:style>
          <a:lnRef idx="2">
            <a:schemeClr val="accent1"/>
          </a:lnRef>
          <a:fillRef idx="0">
            <a:schemeClr val="accent1"/>
          </a:fillRef>
          <a:effectRef idx="1">
            <a:schemeClr val="accent1"/>
          </a:effectRef>
          <a:fontRef idx="minor">
            <a:schemeClr val="tx1"/>
          </a:fontRef>
        </p:style>
      </p:cxnSp>
      <p:grpSp>
        <p:nvGrpSpPr>
          <p:cNvPr id="85" name="Ομάδα 84">
            <a:extLst>
              <a:ext uri="{FF2B5EF4-FFF2-40B4-BE49-F238E27FC236}">
                <a16:creationId xmlns:a16="http://schemas.microsoft.com/office/drawing/2014/main" id="{19EF451A-BD21-4637-5D33-3B2EA9C1E40B}"/>
              </a:ext>
            </a:extLst>
          </p:cNvPr>
          <p:cNvGrpSpPr/>
          <p:nvPr/>
        </p:nvGrpSpPr>
        <p:grpSpPr>
          <a:xfrm flipH="1" flipV="1">
            <a:off x="6932045" y="2861009"/>
            <a:ext cx="2966548" cy="492253"/>
            <a:chOff x="7619146" y="3812157"/>
            <a:chExt cx="2488414" cy="442862"/>
          </a:xfrm>
        </p:grpSpPr>
        <p:cxnSp>
          <p:nvCxnSpPr>
            <p:cNvPr id="86" name="Ευθεία γραμμή σύνδεσης 85">
              <a:extLst>
                <a:ext uri="{FF2B5EF4-FFF2-40B4-BE49-F238E27FC236}">
                  <a16:creationId xmlns:a16="http://schemas.microsoft.com/office/drawing/2014/main" id="{D2D60103-82AD-EA8A-0674-6DDD9E9845A5}"/>
                </a:ext>
              </a:extLst>
            </p:cNvPr>
            <p:cNvCxnSpPr>
              <a:cxnSpLocks/>
            </p:cNvCxnSpPr>
            <p:nvPr/>
          </p:nvCxnSpPr>
          <p:spPr>
            <a:xfrm>
              <a:off x="7623582" y="3831841"/>
              <a:ext cx="0" cy="41392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 name="Ευθύγραμμο βέλος σύνδεσης 86">
              <a:extLst>
                <a:ext uri="{FF2B5EF4-FFF2-40B4-BE49-F238E27FC236}">
                  <a16:creationId xmlns:a16="http://schemas.microsoft.com/office/drawing/2014/main" id="{B2D45B1D-973E-9912-AF8C-66869568403C}"/>
                </a:ext>
              </a:extLst>
            </p:cNvPr>
            <p:cNvCxnSpPr>
              <a:cxnSpLocks/>
            </p:cNvCxnSpPr>
            <p:nvPr/>
          </p:nvCxnSpPr>
          <p:spPr>
            <a:xfrm flipV="1">
              <a:off x="10107560" y="3812157"/>
              <a:ext cx="0" cy="438416"/>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8" name="Ευθεία γραμμή σύνδεσης 87">
              <a:extLst>
                <a:ext uri="{FF2B5EF4-FFF2-40B4-BE49-F238E27FC236}">
                  <a16:creationId xmlns:a16="http://schemas.microsoft.com/office/drawing/2014/main" id="{0BEBD871-1268-F6C3-A5D2-40A8942A8FAA}"/>
                </a:ext>
              </a:extLst>
            </p:cNvPr>
            <p:cNvCxnSpPr>
              <a:cxnSpLocks/>
            </p:cNvCxnSpPr>
            <p:nvPr/>
          </p:nvCxnSpPr>
          <p:spPr>
            <a:xfrm flipV="1">
              <a:off x="7619146" y="4250571"/>
              <a:ext cx="2488413" cy="444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7" name="Ορθογώνιο: Στρογγύλεμα γωνιών 6">
            <a:extLst>
              <a:ext uri="{FF2B5EF4-FFF2-40B4-BE49-F238E27FC236}">
                <a16:creationId xmlns:a16="http://schemas.microsoft.com/office/drawing/2014/main" id="{7F9D81CA-2602-4E4B-18D6-6080AF7DE573}"/>
              </a:ext>
            </a:extLst>
          </p:cNvPr>
          <p:cNvSpPr/>
          <p:nvPr/>
        </p:nvSpPr>
        <p:spPr>
          <a:xfrm>
            <a:off x="457902" y="2712031"/>
            <a:ext cx="1334316" cy="446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Lab Sensors</a:t>
            </a:r>
            <a:endParaRPr lang="el-GR" dirty="0"/>
          </a:p>
        </p:txBody>
      </p:sp>
      <p:sp>
        <p:nvSpPr>
          <p:cNvPr id="8" name="Ορθογώνιο: Στρογγύλεμα γωνιών 7">
            <a:extLst>
              <a:ext uri="{FF2B5EF4-FFF2-40B4-BE49-F238E27FC236}">
                <a16:creationId xmlns:a16="http://schemas.microsoft.com/office/drawing/2014/main" id="{588B0E83-C914-B5CD-6969-B45837518793}"/>
              </a:ext>
            </a:extLst>
          </p:cNvPr>
          <p:cNvSpPr/>
          <p:nvPr/>
        </p:nvSpPr>
        <p:spPr>
          <a:xfrm>
            <a:off x="469350" y="4168406"/>
            <a:ext cx="1565339" cy="4468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Weather API</a:t>
            </a:r>
            <a:endParaRPr lang="el-GR" dirty="0"/>
          </a:p>
        </p:txBody>
      </p:sp>
      <p:sp>
        <p:nvSpPr>
          <p:cNvPr id="9" name="Ορθογώνιο: Στρογγύλεμα γωνιών 8">
            <a:extLst>
              <a:ext uri="{FF2B5EF4-FFF2-40B4-BE49-F238E27FC236}">
                <a16:creationId xmlns:a16="http://schemas.microsoft.com/office/drawing/2014/main" id="{C669C98F-1CCB-0A70-B9FA-442AE24D1439}"/>
              </a:ext>
            </a:extLst>
          </p:cNvPr>
          <p:cNvSpPr/>
          <p:nvPr/>
        </p:nvSpPr>
        <p:spPr>
          <a:xfrm>
            <a:off x="465296" y="5265290"/>
            <a:ext cx="1865643" cy="582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FORTH/ICE-HT</a:t>
            </a:r>
            <a:r>
              <a:rPr lang="el-GR" dirty="0"/>
              <a:t> </a:t>
            </a:r>
            <a:r>
              <a:rPr lang="en-US" dirty="0"/>
              <a:t>Weather Stations</a:t>
            </a:r>
            <a:endParaRPr lang="el-GR" dirty="0"/>
          </a:p>
        </p:txBody>
      </p:sp>
      <p:sp>
        <p:nvSpPr>
          <p:cNvPr id="10" name="Ορθογώνιο: Στρογγύλεμα γωνιών 9">
            <a:extLst>
              <a:ext uri="{FF2B5EF4-FFF2-40B4-BE49-F238E27FC236}">
                <a16:creationId xmlns:a16="http://schemas.microsoft.com/office/drawing/2014/main" id="{90582A23-7FA5-5E42-8ACB-1F34A0A9F80C}"/>
              </a:ext>
            </a:extLst>
          </p:cNvPr>
          <p:cNvSpPr/>
          <p:nvPr/>
        </p:nvSpPr>
        <p:spPr>
          <a:xfrm>
            <a:off x="469350" y="4717247"/>
            <a:ext cx="1439328" cy="446809"/>
          </a:xfrm>
          <a:prstGeom prst="roundRect">
            <a:avLst/>
          </a:prstGeom>
          <a:ln>
            <a:solidFill>
              <a:srgbClr val="04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Traffic API</a:t>
            </a:r>
            <a:endParaRPr lang="el-GR" dirty="0"/>
          </a:p>
        </p:txBody>
      </p:sp>
      <p:sp>
        <p:nvSpPr>
          <p:cNvPr id="11" name="Ορθογώνιο: Στρογγύλεμα γωνιών 10">
            <a:extLst>
              <a:ext uri="{FF2B5EF4-FFF2-40B4-BE49-F238E27FC236}">
                <a16:creationId xmlns:a16="http://schemas.microsoft.com/office/drawing/2014/main" id="{E3B6DDF2-2217-85CB-7747-B76F7984F9A2}"/>
              </a:ext>
            </a:extLst>
          </p:cNvPr>
          <p:cNvSpPr/>
          <p:nvPr/>
        </p:nvSpPr>
        <p:spPr>
          <a:xfrm>
            <a:off x="2111638" y="1867874"/>
            <a:ext cx="1571176" cy="471948"/>
          </a:xfrm>
          <a:prstGeom prst="roundRect">
            <a:avLst/>
          </a:prstGeom>
          <a:solidFill>
            <a:srgbClr val="FF7575"/>
          </a:solidFill>
          <a:ln>
            <a:solidFill>
              <a:srgbClr val="D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MQTT broker</a:t>
            </a:r>
            <a:endParaRPr lang="el-GR" dirty="0"/>
          </a:p>
        </p:txBody>
      </p:sp>
      <p:sp>
        <p:nvSpPr>
          <p:cNvPr id="12" name="Ορθογώνιο: Στρογγύλεμα γωνιών 11">
            <a:extLst>
              <a:ext uri="{FF2B5EF4-FFF2-40B4-BE49-F238E27FC236}">
                <a16:creationId xmlns:a16="http://schemas.microsoft.com/office/drawing/2014/main" id="{9F3269E4-64D0-6A62-0BE3-F8F83B563FC9}"/>
              </a:ext>
            </a:extLst>
          </p:cNvPr>
          <p:cNvSpPr/>
          <p:nvPr/>
        </p:nvSpPr>
        <p:spPr>
          <a:xfrm>
            <a:off x="6123756" y="1442770"/>
            <a:ext cx="1155674" cy="512441"/>
          </a:xfrm>
          <a:prstGeom prst="roundRect">
            <a:avLst/>
          </a:prstGeom>
          <a:solidFill>
            <a:srgbClr val="95C482"/>
          </a:solidFill>
          <a:ln>
            <a:solidFill>
              <a:srgbClr val="67A4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InfluxDB</a:t>
            </a:r>
            <a:endParaRPr lang="el-GR" dirty="0"/>
          </a:p>
        </p:txBody>
      </p:sp>
      <p:sp>
        <p:nvSpPr>
          <p:cNvPr id="13" name="Ορθογώνιο: Στρογγύλεμα γωνιών 12">
            <a:extLst>
              <a:ext uri="{FF2B5EF4-FFF2-40B4-BE49-F238E27FC236}">
                <a16:creationId xmlns:a16="http://schemas.microsoft.com/office/drawing/2014/main" id="{F9381CA5-CCA6-5391-FEEF-1C4E3846EC96}"/>
              </a:ext>
            </a:extLst>
          </p:cNvPr>
          <p:cNvSpPr/>
          <p:nvPr/>
        </p:nvSpPr>
        <p:spPr>
          <a:xfrm>
            <a:off x="3484647" y="3500075"/>
            <a:ext cx="1493787" cy="697050"/>
          </a:xfrm>
          <a:prstGeom prst="roundRect">
            <a:avLst/>
          </a:prstGeom>
          <a:solidFill>
            <a:srgbClr val="8ABAE6"/>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Ingestion</a:t>
            </a:r>
            <a:endParaRPr lang="el-GR" dirty="0"/>
          </a:p>
        </p:txBody>
      </p:sp>
      <p:cxnSp>
        <p:nvCxnSpPr>
          <p:cNvPr id="17" name="Γραμμή σύνδεσης: Γωνιώδης 16">
            <a:extLst>
              <a:ext uri="{FF2B5EF4-FFF2-40B4-BE49-F238E27FC236}">
                <a16:creationId xmlns:a16="http://schemas.microsoft.com/office/drawing/2014/main" id="{1B8BD96B-B6CA-6EAE-E6F2-0F7B1DCBA1FC}"/>
              </a:ext>
            </a:extLst>
          </p:cNvPr>
          <p:cNvCxnSpPr>
            <a:cxnSpLocks/>
            <a:stCxn id="7" idx="3"/>
          </p:cNvCxnSpPr>
          <p:nvPr/>
        </p:nvCxnSpPr>
        <p:spPr>
          <a:xfrm flipV="1">
            <a:off x="1792218" y="2339821"/>
            <a:ext cx="874782" cy="595615"/>
          </a:xfrm>
          <a:prstGeom prst="bentConnector3">
            <a:avLst>
              <a:gd name="adj1" fmla="val 100522"/>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a:extLst>
              <a:ext uri="{FF2B5EF4-FFF2-40B4-BE49-F238E27FC236}">
                <a16:creationId xmlns:a16="http://schemas.microsoft.com/office/drawing/2014/main" id="{13937AE6-96A0-A159-03EF-9C90FE3E65D7}"/>
              </a:ext>
            </a:extLst>
          </p:cNvPr>
          <p:cNvCxnSpPr>
            <a:cxnSpLocks/>
            <a:endCxn id="15" idx="4"/>
          </p:cNvCxnSpPr>
          <p:nvPr/>
        </p:nvCxnSpPr>
        <p:spPr>
          <a:xfrm flipV="1">
            <a:off x="4761467" y="2960167"/>
            <a:ext cx="0" cy="53698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Γραμμή σύνδεσης: Γωνιώδης 24">
            <a:extLst>
              <a:ext uri="{FF2B5EF4-FFF2-40B4-BE49-F238E27FC236}">
                <a16:creationId xmlns:a16="http://schemas.microsoft.com/office/drawing/2014/main" id="{858EBB00-E901-41D5-2EB4-F60A407A6207}"/>
              </a:ext>
            </a:extLst>
          </p:cNvPr>
          <p:cNvCxnSpPr>
            <a:cxnSpLocks/>
            <a:stCxn id="8" idx="3"/>
            <a:endCxn id="13" idx="1"/>
          </p:cNvCxnSpPr>
          <p:nvPr/>
        </p:nvCxnSpPr>
        <p:spPr>
          <a:xfrm flipV="1">
            <a:off x="2034689" y="3848600"/>
            <a:ext cx="1449958" cy="543211"/>
          </a:xfrm>
          <a:prstGeom prst="bentConnector3">
            <a:avLst>
              <a:gd name="adj1" fmla="val 50000"/>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Γραμμή σύνδεσης: Γωνιώδης 35">
            <a:extLst>
              <a:ext uri="{FF2B5EF4-FFF2-40B4-BE49-F238E27FC236}">
                <a16:creationId xmlns:a16="http://schemas.microsoft.com/office/drawing/2014/main" id="{8F91ED9B-C20B-FD43-4DB7-656F58E82B71}"/>
              </a:ext>
            </a:extLst>
          </p:cNvPr>
          <p:cNvCxnSpPr>
            <a:cxnSpLocks/>
            <a:stCxn id="9" idx="3"/>
          </p:cNvCxnSpPr>
          <p:nvPr/>
        </p:nvCxnSpPr>
        <p:spPr>
          <a:xfrm flipV="1">
            <a:off x="2330939" y="4191970"/>
            <a:ext cx="2287401" cy="1364768"/>
          </a:xfrm>
          <a:prstGeom prst="bentConnector3">
            <a:avLst>
              <a:gd name="adj1" fmla="val 99969"/>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7" name="Ορθογώνιο: Στρογγύλεμα γωνιών 56">
            <a:extLst>
              <a:ext uri="{FF2B5EF4-FFF2-40B4-BE49-F238E27FC236}">
                <a16:creationId xmlns:a16="http://schemas.microsoft.com/office/drawing/2014/main" id="{E9E94035-1FC3-085D-1660-CF6F7EC05D90}"/>
              </a:ext>
            </a:extLst>
          </p:cNvPr>
          <p:cNvSpPr/>
          <p:nvPr/>
        </p:nvSpPr>
        <p:spPr>
          <a:xfrm>
            <a:off x="5949742" y="3360329"/>
            <a:ext cx="1493787" cy="697050"/>
          </a:xfrm>
          <a:prstGeom prst="roundRect">
            <a:avLst/>
          </a:prstGeom>
          <a:solidFill>
            <a:srgbClr val="8ABAE6"/>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Processor </a:t>
            </a:r>
            <a:endParaRPr lang="el-GR" dirty="0"/>
          </a:p>
        </p:txBody>
      </p:sp>
      <p:cxnSp>
        <p:nvCxnSpPr>
          <p:cNvPr id="105" name="Γραμμή σύνδεσης: Γωνιώδης 104">
            <a:extLst>
              <a:ext uri="{FF2B5EF4-FFF2-40B4-BE49-F238E27FC236}">
                <a16:creationId xmlns:a16="http://schemas.microsoft.com/office/drawing/2014/main" id="{9AA04032-AFFB-5DBD-A02C-7F085EB59766}"/>
              </a:ext>
            </a:extLst>
          </p:cNvPr>
          <p:cNvCxnSpPr>
            <a:stCxn id="10" idx="3"/>
            <a:endCxn id="13" idx="2"/>
          </p:cNvCxnSpPr>
          <p:nvPr/>
        </p:nvCxnSpPr>
        <p:spPr>
          <a:xfrm flipV="1">
            <a:off x="1908678" y="4197125"/>
            <a:ext cx="2322863" cy="743527"/>
          </a:xfrm>
          <a:prstGeom prst="bentConnector2">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Γραμμή σύνδεσης: Γωνιώδης 119">
            <a:extLst>
              <a:ext uri="{FF2B5EF4-FFF2-40B4-BE49-F238E27FC236}">
                <a16:creationId xmlns:a16="http://schemas.microsoft.com/office/drawing/2014/main" id="{3D887B07-6F51-AA24-6C69-9036E67EF652}"/>
              </a:ext>
            </a:extLst>
          </p:cNvPr>
          <p:cNvCxnSpPr>
            <a:stCxn id="13" idx="0"/>
            <a:endCxn id="11" idx="2"/>
          </p:cNvCxnSpPr>
          <p:nvPr/>
        </p:nvCxnSpPr>
        <p:spPr>
          <a:xfrm rot="16200000" flipV="1">
            <a:off x="2984258" y="2252791"/>
            <a:ext cx="1160253" cy="1334315"/>
          </a:xfrm>
          <a:prstGeom prst="bentConnector3">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1" name="Ορθογώνιο: Στρογγύλεμα γωνιών 120">
            <a:extLst>
              <a:ext uri="{FF2B5EF4-FFF2-40B4-BE49-F238E27FC236}">
                <a16:creationId xmlns:a16="http://schemas.microsoft.com/office/drawing/2014/main" id="{5CDFE6F6-671A-071D-5635-DCD7AD42A2DD}"/>
              </a:ext>
            </a:extLst>
          </p:cNvPr>
          <p:cNvSpPr/>
          <p:nvPr/>
        </p:nvSpPr>
        <p:spPr>
          <a:xfrm>
            <a:off x="9338988" y="3341070"/>
            <a:ext cx="1520021" cy="697050"/>
          </a:xfrm>
          <a:prstGeom prst="roundRect">
            <a:avLst/>
          </a:prstGeom>
          <a:solidFill>
            <a:srgbClr val="8ABAE6"/>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Back-end</a:t>
            </a:r>
            <a:endParaRPr lang="el-GR" dirty="0"/>
          </a:p>
        </p:txBody>
      </p:sp>
      <p:grpSp>
        <p:nvGrpSpPr>
          <p:cNvPr id="179" name="Ομάδα 178">
            <a:extLst>
              <a:ext uri="{FF2B5EF4-FFF2-40B4-BE49-F238E27FC236}">
                <a16:creationId xmlns:a16="http://schemas.microsoft.com/office/drawing/2014/main" id="{7CD84552-AD73-A264-705A-69A397BC0EC5}"/>
              </a:ext>
            </a:extLst>
          </p:cNvPr>
          <p:cNvGrpSpPr/>
          <p:nvPr/>
        </p:nvGrpSpPr>
        <p:grpSpPr>
          <a:xfrm>
            <a:off x="4947628" y="4812536"/>
            <a:ext cx="5975689" cy="1618279"/>
            <a:chOff x="5250426" y="5094920"/>
            <a:chExt cx="4448103" cy="1397955"/>
          </a:xfrm>
          <a:effectLst>
            <a:outerShdw blurRad="50800" dist="38100" dir="10800000" algn="r" rotWithShape="0">
              <a:prstClr val="black">
                <a:alpha val="40000"/>
              </a:prstClr>
            </a:outerShdw>
          </a:effectLst>
        </p:grpSpPr>
        <p:sp>
          <p:nvSpPr>
            <p:cNvPr id="53" name="Ορθογώνιο: Στρογγύλεμα γωνιών 52">
              <a:extLst>
                <a:ext uri="{FF2B5EF4-FFF2-40B4-BE49-F238E27FC236}">
                  <a16:creationId xmlns:a16="http://schemas.microsoft.com/office/drawing/2014/main" id="{4E7CCB69-8060-8393-F602-D71B4FB3DD27}"/>
                </a:ext>
              </a:extLst>
            </p:cNvPr>
            <p:cNvSpPr/>
            <p:nvPr/>
          </p:nvSpPr>
          <p:spPr>
            <a:xfrm>
              <a:off x="5412240" y="5187007"/>
              <a:ext cx="1432516" cy="344841"/>
            </a:xfrm>
            <a:prstGeom prst="roundRect">
              <a:avLst/>
            </a:prstGeom>
            <a:solidFill>
              <a:schemeClr val="accent5">
                <a:lumMod val="40000"/>
                <a:lumOff val="6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Local weather’s systematic differentiations</a:t>
              </a:r>
              <a:endParaRPr lang="el-GR" sz="1200" dirty="0"/>
            </a:p>
          </p:txBody>
        </p:sp>
        <p:sp>
          <p:nvSpPr>
            <p:cNvPr id="54" name="Ορθογώνιο: Στρογγύλεμα γωνιών 53">
              <a:extLst>
                <a:ext uri="{FF2B5EF4-FFF2-40B4-BE49-F238E27FC236}">
                  <a16:creationId xmlns:a16="http://schemas.microsoft.com/office/drawing/2014/main" id="{A5CD9A63-C7B9-49CF-E292-08C39A992A23}"/>
                </a:ext>
              </a:extLst>
            </p:cNvPr>
            <p:cNvSpPr/>
            <p:nvPr/>
          </p:nvSpPr>
          <p:spPr>
            <a:xfrm>
              <a:off x="5421545" y="5616545"/>
              <a:ext cx="1432516" cy="278494"/>
            </a:xfrm>
            <a:prstGeom prst="roundRect">
              <a:avLst/>
            </a:prstGeom>
            <a:solidFill>
              <a:schemeClr val="accent5">
                <a:lumMod val="40000"/>
                <a:lumOff val="6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Weather API Forecast Data</a:t>
              </a:r>
              <a:endParaRPr lang="el-GR" sz="1200" dirty="0"/>
            </a:p>
          </p:txBody>
        </p:sp>
        <p:sp>
          <p:nvSpPr>
            <p:cNvPr id="61" name="Ορθογώνιο: Στρογγύλεμα γωνιών 60">
              <a:extLst>
                <a:ext uri="{FF2B5EF4-FFF2-40B4-BE49-F238E27FC236}">
                  <a16:creationId xmlns:a16="http://schemas.microsoft.com/office/drawing/2014/main" id="{0718EBF1-313F-0B10-23CA-02CB7C2142B6}"/>
                </a:ext>
              </a:extLst>
            </p:cNvPr>
            <p:cNvSpPr/>
            <p:nvPr/>
          </p:nvSpPr>
          <p:spPr>
            <a:xfrm>
              <a:off x="7276886" y="5276303"/>
              <a:ext cx="1052052" cy="411044"/>
            </a:xfrm>
            <a:prstGeom prst="roundRect">
              <a:avLst/>
            </a:prstGeom>
            <a:solidFill>
              <a:schemeClr val="accent5">
                <a:lumMod val="40000"/>
                <a:lumOff val="6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Localized Forecast</a:t>
              </a:r>
              <a:endParaRPr lang="el-GR" sz="1200" dirty="0"/>
            </a:p>
          </p:txBody>
        </p:sp>
        <p:sp>
          <p:nvSpPr>
            <p:cNvPr id="63" name="Ορθογώνιο: Στρογγύλεμα γωνιών 62">
              <a:extLst>
                <a:ext uri="{FF2B5EF4-FFF2-40B4-BE49-F238E27FC236}">
                  <a16:creationId xmlns:a16="http://schemas.microsoft.com/office/drawing/2014/main" id="{7B88DFFB-5239-16EB-D1C6-9C4F245E79B7}"/>
                </a:ext>
              </a:extLst>
            </p:cNvPr>
            <p:cNvSpPr/>
            <p:nvPr/>
          </p:nvSpPr>
          <p:spPr>
            <a:xfrm>
              <a:off x="7320839" y="5793049"/>
              <a:ext cx="908019" cy="278495"/>
            </a:xfrm>
            <a:prstGeom prst="roundRect">
              <a:avLst/>
            </a:prstGeom>
            <a:solidFill>
              <a:schemeClr val="accent5">
                <a:lumMod val="40000"/>
                <a:lumOff val="6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Traffic API Data </a:t>
              </a:r>
              <a:endParaRPr lang="el-GR" sz="1200" dirty="0"/>
            </a:p>
          </p:txBody>
        </p:sp>
        <p:sp>
          <p:nvSpPr>
            <p:cNvPr id="64" name="Ορθογώνιο: Στρογγύλεμα γωνιών 63">
              <a:extLst>
                <a:ext uri="{FF2B5EF4-FFF2-40B4-BE49-F238E27FC236}">
                  <a16:creationId xmlns:a16="http://schemas.microsoft.com/office/drawing/2014/main" id="{53F71717-FB54-981F-3A05-38895981DE9E}"/>
                </a:ext>
              </a:extLst>
            </p:cNvPr>
            <p:cNvSpPr/>
            <p:nvPr/>
          </p:nvSpPr>
          <p:spPr>
            <a:xfrm>
              <a:off x="8519206" y="5947024"/>
              <a:ext cx="1052052" cy="278494"/>
            </a:xfrm>
            <a:prstGeom prst="roundRect">
              <a:avLst/>
            </a:prstGeom>
            <a:solidFill>
              <a:schemeClr val="accent5">
                <a:lumMod val="40000"/>
                <a:lumOff val="6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Correlation</a:t>
              </a:r>
              <a:endParaRPr lang="el-GR" sz="1200" dirty="0"/>
            </a:p>
          </p:txBody>
        </p:sp>
        <p:cxnSp>
          <p:nvCxnSpPr>
            <p:cNvPr id="146" name="Γραμμή σύνδεσης: Γωνιώδης 145">
              <a:extLst>
                <a:ext uri="{FF2B5EF4-FFF2-40B4-BE49-F238E27FC236}">
                  <a16:creationId xmlns:a16="http://schemas.microsoft.com/office/drawing/2014/main" id="{949F5E0A-ABCF-AEE8-A5D9-096F231C25BF}"/>
                </a:ext>
              </a:extLst>
            </p:cNvPr>
            <p:cNvCxnSpPr>
              <a:cxnSpLocks/>
              <a:stCxn id="53" idx="3"/>
            </p:cNvCxnSpPr>
            <p:nvPr/>
          </p:nvCxnSpPr>
          <p:spPr>
            <a:xfrm>
              <a:off x="6844756" y="5359427"/>
              <a:ext cx="425743" cy="78311"/>
            </a:xfrm>
            <a:prstGeom prst="bentConnector3">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Γραμμή σύνδεσης: Γωνιώδης 150">
              <a:extLst>
                <a:ext uri="{FF2B5EF4-FFF2-40B4-BE49-F238E27FC236}">
                  <a16:creationId xmlns:a16="http://schemas.microsoft.com/office/drawing/2014/main" id="{5AD19D86-29EB-6A36-8C90-BC459ED71BB4}"/>
                </a:ext>
              </a:extLst>
            </p:cNvPr>
            <p:cNvCxnSpPr>
              <a:cxnSpLocks/>
              <a:stCxn id="54" idx="3"/>
            </p:cNvCxnSpPr>
            <p:nvPr/>
          </p:nvCxnSpPr>
          <p:spPr>
            <a:xfrm flipV="1">
              <a:off x="6854061" y="5531847"/>
              <a:ext cx="424492" cy="223944"/>
            </a:xfrm>
            <a:prstGeom prst="bentConnector3">
              <a:avLst>
                <a:gd name="adj1" fmla="val 48664"/>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78" name="Ορθογώνιο: Στρογγύλεμα γωνιών 177">
              <a:extLst>
                <a:ext uri="{FF2B5EF4-FFF2-40B4-BE49-F238E27FC236}">
                  <a16:creationId xmlns:a16="http://schemas.microsoft.com/office/drawing/2014/main" id="{06914092-A229-C61C-03AA-CA50088E926A}"/>
                </a:ext>
              </a:extLst>
            </p:cNvPr>
            <p:cNvSpPr/>
            <p:nvPr/>
          </p:nvSpPr>
          <p:spPr>
            <a:xfrm>
              <a:off x="5250426" y="5094920"/>
              <a:ext cx="4448103" cy="1397955"/>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cxnSp>
        <p:nvCxnSpPr>
          <p:cNvPr id="181" name="Ευθεία γραμμή σύνδεσης 180">
            <a:extLst>
              <a:ext uri="{FF2B5EF4-FFF2-40B4-BE49-F238E27FC236}">
                <a16:creationId xmlns:a16="http://schemas.microsoft.com/office/drawing/2014/main" id="{C950B3A8-C0A8-6E24-9DB2-C42B4FA11519}"/>
              </a:ext>
            </a:extLst>
          </p:cNvPr>
          <p:cNvCxnSpPr>
            <a:cxnSpLocks/>
          </p:cNvCxnSpPr>
          <p:nvPr/>
        </p:nvCxnSpPr>
        <p:spPr>
          <a:xfrm flipH="1">
            <a:off x="4973479" y="3402031"/>
            <a:ext cx="1000601" cy="1569442"/>
          </a:xfrm>
          <a:prstGeom prst="line">
            <a:avLst/>
          </a:prstGeom>
          <a:ln>
            <a:solidFill>
              <a:schemeClr val="accent5"/>
            </a:solidFill>
            <a:prstDash val="dash"/>
          </a:ln>
        </p:spPr>
        <p:style>
          <a:lnRef idx="2">
            <a:schemeClr val="accent1"/>
          </a:lnRef>
          <a:fillRef idx="0">
            <a:schemeClr val="accent1"/>
          </a:fillRef>
          <a:effectRef idx="1">
            <a:schemeClr val="accent1"/>
          </a:effectRef>
          <a:fontRef idx="minor">
            <a:schemeClr val="tx1"/>
          </a:fontRef>
        </p:style>
      </p:cxnSp>
      <p:sp>
        <p:nvSpPr>
          <p:cNvPr id="197" name="TextBox 196">
            <a:extLst>
              <a:ext uri="{FF2B5EF4-FFF2-40B4-BE49-F238E27FC236}">
                <a16:creationId xmlns:a16="http://schemas.microsoft.com/office/drawing/2014/main" id="{DA6FF8CF-2282-0D1F-8A38-38C80F51CF9A}"/>
              </a:ext>
            </a:extLst>
          </p:cNvPr>
          <p:cNvSpPr txBox="1"/>
          <p:nvPr/>
        </p:nvSpPr>
        <p:spPr>
          <a:xfrm>
            <a:off x="2152437" y="2921185"/>
            <a:ext cx="617409" cy="276999"/>
          </a:xfrm>
          <a:prstGeom prst="rect">
            <a:avLst/>
          </a:prstGeom>
          <a:noFill/>
        </p:spPr>
        <p:txBody>
          <a:bodyPr wrap="square" rtlCol="0">
            <a:spAutoFit/>
          </a:bodyPr>
          <a:lstStyle/>
          <a:p>
            <a:r>
              <a:rPr lang="en-US" sz="1200" dirty="0">
                <a:solidFill>
                  <a:schemeClr val="bg1">
                    <a:lumMod val="50000"/>
                  </a:schemeClr>
                </a:solidFill>
              </a:rPr>
              <a:t>publish</a:t>
            </a:r>
            <a:endParaRPr lang="el-GR" sz="1200" dirty="0">
              <a:solidFill>
                <a:schemeClr val="bg1">
                  <a:lumMod val="50000"/>
                </a:schemeClr>
              </a:solidFill>
            </a:endParaRPr>
          </a:p>
        </p:txBody>
      </p:sp>
      <p:sp>
        <p:nvSpPr>
          <p:cNvPr id="198" name="TextBox 197">
            <a:extLst>
              <a:ext uri="{FF2B5EF4-FFF2-40B4-BE49-F238E27FC236}">
                <a16:creationId xmlns:a16="http://schemas.microsoft.com/office/drawing/2014/main" id="{1CCE2A8D-EA55-308C-11AC-B4141BA284FE}"/>
              </a:ext>
            </a:extLst>
          </p:cNvPr>
          <p:cNvSpPr txBox="1"/>
          <p:nvPr/>
        </p:nvSpPr>
        <p:spPr>
          <a:xfrm>
            <a:off x="2797916" y="2916909"/>
            <a:ext cx="978772" cy="276999"/>
          </a:xfrm>
          <a:prstGeom prst="rect">
            <a:avLst/>
          </a:prstGeom>
          <a:noFill/>
        </p:spPr>
        <p:txBody>
          <a:bodyPr wrap="square" rtlCol="0">
            <a:spAutoFit/>
          </a:bodyPr>
          <a:lstStyle/>
          <a:p>
            <a:r>
              <a:rPr lang="en-US" sz="1200" dirty="0">
                <a:solidFill>
                  <a:schemeClr val="bg1">
                    <a:lumMod val="50000"/>
                  </a:schemeClr>
                </a:solidFill>
              </a:rPr>
              <a:t>subscribe</a:t>
            </a:r>
            <a:endParaRPr lang="el-GR" sz="1200" dirty="0">
              <a:solidFill>
                <a:schemeClr val="bg1">
                  <a:lumMod val="50000"/>
                </a:schemeClr>
              </a:solidFill>
            </a:endParaRPr>
          </a:p>
        </p:txBody>
      </p:sp>
      <p:grpSp>
        <p:nvGrpSpPr>
          <p:cNvPr id="217" name="Ομάδα 216">
            <a:extLst>
              <a:ext uri="{FF2B5EF4-FFF2-40B4-BE49-F238E27FC236}">
                <a16:creationId xmlns:a16="http://schemas.microsoft.com/office/drawing/2014/main" id="{75BD908B-001A-0ABA-B258-89E57E7F490E}"/>
              </a:ext>
            </a:extLst>
          </p:cNvPr>
          <p:cNvGrpSpPr/>
          <p:nvPr/>
        </p:nvGrpSpPr>
        <p:grpSpPr>
          <a:xfrm>
            <a:off x="6696636" y="4043320"/>
            <a:ext cx="3397800" cy="442863"/>
            <a:chOff x="7066595" y="3812157"/>
            <a:chExt cx="3040965" cy="442863"/>
          </a:xfrm>
        </p:grpSpPr>
        <p:cxnSp>
          <p:nvCxnSpPr>
            <p:cNvPr id="158" name="Ευθεία γραμμή σύνδεσης 157">
              <a:extLst>
                <a:ext uri="{FF2B5EF4-FFF2-40B4-BE49-F238E27FC236}">
                  <a16:creationId xmlns:a16="http://schemas.microsoft.com/office/drawing/2014/main" id="{2D8226D5-4843-AD80-D333-F7AF310B1F74}"/>
                </a:ext>
              </a:extLst>
            </p:cNvPr>
            <p:cNvCxnSpPr>
              <a:cxnSpLocks/>
              <a:stCxn id="57" idx="2"/>
            </p:cNvCxnSpPr>
            <p:nvPr/>
          </p:nvCxnSpPr>
          <p:spPr>
            <a:xfrm>
              <a:off x="7066595" y="3826216"/>
              <a:ext cx="4436" cy="42880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1" name="Ευθύγραμμο βέλος σύνδεσης 170">
              <a:extLst>
                <a:ext uri="{FF2B5EF4-FFF2-40B4-BE49-F238E27FC236}">
                  <a16:creationId xmlns:a16="http://schemas.microsoft.com/office/drawing/2014/main" id="{127E7023-BCA0-3DAB-4296-3C10C02BE5FE}"/>
                </a:ext>
              </a:extLst>
            </p:cNvPr>
            <p:cNvCxnSpPr>
              <a:cxnSpLocks/>
            </p:cNvCxnSpPr>
            <p:nvPr/>
          </p:nvCxnSpPr>
          <p:spPr>
            <a:xfrm flipV="1">
              <a:off x="10107560" y="3812157"/>
              <a:ext cx="0" cy="438416"/>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8" name="Ευθεία γραμμή σύνδεσης 207">
              <a:extLst>
                <a:ext uri="{FF2B5EF4-FFF2-40B4-BE49-F238E27FC236}">
                  <a16:creationId xmlns:a16="http://schemas.microsoft.com/office/drawing/2014/main" id="{8A48FA48-6A59-BE1B-A589-9DBDB5D03740}"/>
                </a:ext>
              </a:extLst>
            </p:cNvPr>
            <p:cNvCxnSpPr>
              <a:cxnSpLocks/>
            </p:cNvCxnSpPr>
            <p:nvPr/>
          </p:nvCxnSpPr>
          <p:spPr>
            <a:xfrm>
              <a:off x="7071030" y="4250573"/>
              <a:ext cx="303653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59" name="Οβάλ 58">
            <a:extLst>
              <a:ext uri="{FF2B5EF4-FFF2-40B4-BE49-F238E27FC236}">
                <a16:creationId xmlns:a16="http://schemas.microsoft.com/office/drawing/2014/main" id="{803FF500-0575-C2C1-7ACE-2FC755847859}"/>
              </a:ext>
            </a:extLst>
          </p:cNvPr>
          <p:cNvSpPr/>
          <p:nvPr/>
        </p:nvSpPr>
        <p:spPr>
          <a:xfrm>
            <a:off x="7729712" y="2723893"/>
            <a:ext cx="1465769" cy="344241"/>
          </a:xfrm>
          <a:prstGeom prst="ellipse">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Request API</a:t>
            </a:r>
            <a:endParaRPr lang="el-GR" sz="1200" dirty="0"/>
          </a:p>
        </p:txBody>
      </p:sp>
      <p:sp>
        <p:nvSpPr>
          <p:cNvPr id="60" name="Οβάλ 59">
            <a:extLst>
              <a:ext uri="{FF2B5EF4-FFF2-40B4-BE49-F238E27FC236}">
                <a16:creationId xmlns:a16="http://schemas.microsoft.com/office/drawing/2014/main" id="{FE325AFF-B15F-94B2-2694-2A5B042BE816}"/>
              </a:ext>
            </a:extLst>
          </p:cNvPr>
          <p:cNvSpPr/>
          <p:nvPr/>
        </p:nvSpPr>
        <p:spPr>
          <a:xfrm>
            <a:off x="7895265" y="4291554"/>
            <a:ext cx="1300216" cy="346761"/>
          </a:xfrm>
          <a:prstGeom prst="ellipse">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Update API</a:t>
            </a:r>
            <a:endParaRPr lang="el-GR" sz="1200" dirty="0"/>
          </a:p>
        </p:txBody>
      </p:sp>
      <p:sp>
        <p:nvSpPr>
          <p:cNvPr id="3" name="Ορθογώνιο: Στρογγύλεμα γωνιών 2">
            <a:extLst>
              <a:ext uri="{FF2B5EF4-FFF2-40B4-BE49-F238E27FC236}">
                <a16:creationId xmlns:a16="http://schemas.microsoft.com/office/drawing/2014/main" id="{D969F0CC-0F99-2469-DDF4-8245EB299250}"/>
              </a:ext>
            </a:extLst>
          </p:cNvPr>
          <p:cNvSpPr/>
          <p:nvPr/>
        </p:nvSpPr>
        <p:spPr>
          <a:xfrm>
            <a:off x="10266457" y="1832524"/>
            <a:ext cx="1493787" cy="697050"/>
          </a:xfrm>
          <a:prstGeom prst="roundRect">
            <a:avLst/>
          </a:prstGeom>
          <a:solidFill>
            <a:srgbClr val="99DADD"/>
          </a:solidFill>
          <a:ln>
            <a:solidFill>
              <a:srgbClr val="5AB5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Front-end (Website)</a:t>
            </a:r>
            <a:endParaRPr lang="el-GR" dirty="0"/>
          </a:p>
        </p:txBody>
      </p:sp>
      <p:cxnSp>
        <p:nvCxnSpPr>
          <p:cNvPr id="5" name="Ευθύγραμμο βέλος σύνδεσης 4">
            <a:extLst>
              <a:ext uri="{FF2B5EF4-FFF2-40B4-BE49-F238E27FC236}">
                <a16:creationId xmlns:a16="http://schemas.microsoft.com/office/drawing/2014/main" id="{9E711E66-08DB-C25D-C281-BC98466ABF95}"/>
              </a:ext>
            </a:extLst>
          </p:cNvPr>
          <p:cNvCxnSpPr>
            <a:cxnSpLocks/>
          </p:cNvCxnSpPr>
          <p:nvPr/>
        </p:nvCxnSpPr>
        <p:spPr>
          <a:xfrm flipV="1">
            <a:off x="10579510" y="2529574"/>
            <a:ext cx="0" cy="811496"/>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Οβάλ 14">
            <a:extLst>
              <a:ext uri="{FF2B5EF4-FFF2-40B4-BE49-F238E27FC236}">
                <a16:creationId xmlns:a16="http://schemas.microsoft.com/office/drawing/2014/main" id="{D997375A-5D95-BEFF-5CA6-B5173FB11436}"/>
              </a:ext>
            </a:extLst>
          </p:cNvPr>
          <p:cNvSpPr/>
          <p:nvPr/>
        </p:nvSpPr>
        <p:spPr>
          <a:xfrm>
            <a:off x="4163785" y="2173141"/>
            <a:ext cx="1195363" cy="787026"/>
          </a:xfrm>
          <a:prstGeom prst="ellipse">
            <a:avLst/>
          </a:prstGeom>
          <a:solidFill>
            <a:srgbClr val="CA945E"/>
          </a:solidFill>
          <a:ln>
            <a:solidFill>
              <a:srgbClr val="8D5E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t>Context broker</a:t>
            </a:r>
            <a:endParaRPr lang="el-GR" sz="1500" dirty="0"/>
          </a:p>
        </p:txBody>
      </p:sp>
      <p:sp>
        <p:nvSpPr>
          <p:cNvPr id="21" name="Ορθογώνιο: Στρογγύλεμα γωνιών 20">
            <a:extLst>
              <a:ext uri="{FF2B5EF4-FFF2-40B4-BE49-F238E27FC236}">
                <a16:creationId xmlns:a16="http://schemas.microsoft.com/office/drawing/2014/main" id="{4F1A1AC6-55EF-3F33-DB84-A7ED1D2BB10B}"/>
              </a:ext>
            </a:extLst>
          </p:cNvPr>
          <p:cNvSpPr/>
          <p:nvPr/>
        </p:nvSpPr>
        <p:spPr>
          <a:xfrm>
            <a:off x="4107357" y="1433729"/>
            <a:ext cx="1310004" cy="538569"/>
          </a:xfrm>
          <a:prstGeom prst="roundRect">
            <a:avLst/>
          </a:prstGeom>
          <a:solidFill>
            <a:srgbClr val="8ABAE6"/>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Connector</a:t>
            </a:r>
            <a:endParaRPr lang="el-GR" dirty="0"/>
          </a:p>
        </p:txBody>
      </p:sp>
      <p:cxnSp>
        <p:nvCxnSpPr>
          <p:cNvPr id="27" name="Ευθύγραμμο βέλος σύνδεσης 26">
            <a:extLst>
              <a:ext uri="{FF2B5EF4-FFF2-40B4-BE49-F238E27FC236}">
                <a16:creationId xmlns:a16="http://schemas.microsoft.com/office/drawing/2014/main" id="{4BE3F77C-7A41-328A-4DEC-CE8C3CFCF330}"/>
              </a:ext>
            </a:extLst>
          </p:cNvPr>
          <p:cNvCxnSpPr>
            <a:cxnSpLocks/>
            <a:stCxn id="57" idx="0"/>
            <a:endCxn id="12" idx="2"/>
          </p:cNvCxnSpPr>
          <p:nvPr/>
        </p:nvCxnSpPr>
        <p:spPr>
          <a:xfrm flipV="1">
            <a:off x="6696636" y="1955211"/>
            <a:ext cx="4957" cy="1405118"/>
          </a:xfrm>
          <a:prstGeom prst="straightConnector1">
            <a:avLst/>
          </a:prstGeom>
          <a:ln>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Ευθύγραμμο βέλος σύνδεσης 28">
            <a:extLst>
              <a:ext uri="{FF2B5EF4-FFF2-40B4-BE49-F238E27FC236}">
                <a16:creationId xmlns:a16="http://schemas.microsoft.com/office/drawing/2014/main" id="{3A576392-517B-6F60-032E-8F8DD1DFD390}"/>
              </a:ext>
            </a:extLst>
          </p:cNvPr>
          <p:cNvCxnSpPr>
            <a:cxnSpLocks/>
            <a:stCxn id="15" idx="0"/>
            <a:endCxn id="21" idx="2"/>
          </p:cNvCxnSpPr>
          <p:nvPr/>
        </p:nvCxnSpPr>
        <p:spPr>
          <a:xfrm flipV="1">
            <a:off x="4761467" y="1972298"/>
            <a:ext cx="892" cy="200843"/>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Ευθύγραμμο βέλος σύνδεσης 30">
            <a:extLst>
              <a:ext uri="{FF2B5EF4-FFF2-40B4-BE49-F238E27FC236}">
                <a16:creationId xmlns:a16="http://schemas.microsoft.com/office/drawing/2014/main" id="{6AE24B1D-ED26-AD00-A31F-EF2C767868BC}"/>
              </a:ext>
            </a:extLst>
          </p:cNvPr>
          <p:cNvCxnSpPr>
            <a:stCxn id="21" idx="3"/>
            <a:endCxn id="12" idx="1"/>
          </p:cNvCxnSpPr>
          <p:nvPr/>
        </p:nvCxnSpPr>
        <p:spPr>
          <a:xfrm flipV="1">
            <a:off x="5417361" y="1698991"/>
            <a:ext cx="706395" cy="4023"/>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Ορθογώνιο: Στρογγύλεμα γωνιών 40">
            <a:extLst>
              <a:ext uri="{FF2B5EF4-FFF2-40B4-BE49-F238E27FC236}">
                <a16:creationId xmlns:a16="http://schemas.microsoft.com/office/drawing/2014/main" id="{5C87E5CA-0A43-8302-E784-135FD5F8B44A}"/>
              </a:ext>
            </a:extLst>
          </p:cNvPr>
          <p:cNvSpPr/>
          <p:nvPr/>
        </p:nvSpPr>
        <p:spPr>
          <a:xfrm>
            <a:off x="7853717" y="1442770"/>
            <a:ext cx="1155674" cy="512441"/>
          </a:xfrm>
          <a:prstGeom prst="roundRect">
            <a:avLst/>
          </a:prstGeom>
          <a:solidFill>
            <a:srgbClr val="FFCC00"/>
          </a:solidFill>
          <a:ln>
            <a:solidFill>
              <a:srgbClr val="F6B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Grafana</a:t>
            </a:r>
            <a:endParaRPr lang="el-GR" dirty="0"/>
          </a:p>
        </p:txBody>
      </p:sp>
      <p:cxnSp>
        <p:nvCxnSpPr>
          <p:cNvPr id="42" name="Ευθύγραμμο βέλος σύνδεσης 41">
            <a:extLst>
              <a:ext uri="{FF2B5EF4-FFF2-40B4-BE49-F238E27FC236}">
                <a16:creationId xmlns:a16="http://schemas.microsoft.com/office/drawing/2014/main" id="{FF99186D-B11F-0173-25CA-154288549FF6}"/>
              </a:ext>
            </a:extLst>
          </p:cNvPr>
          <p:cNvCxnSpPr>
            <a:cxnSpLocks/>
            <a:stCxn id="12" idx="3"/>
            <a:endCxn id="41" idx="1"/>
          </p:cNvCxnSpPr>
          <p:nvPr/>
        </p:nvCxnSpPr>
        <p:spPr>
          <a:xfrm>
            <a:off x="7279430" y="1698991"/>
            <a:ext cx="574287"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0169DBA3-693B-7DE7-864D-39A0FAE1B5A5}"/>
              </a:ext>
            </a:extLst>
          </p:cNvPr>
          <p:cNvSpPr txBox="1"/>
          <p:nvPr/>
        </p:nvSpPr>
        <p:spPr>
          <a:xfrm>
            <a:off x="2741137" y="3595489"/>
            <a:ext cx="454827" cy="276999"/>
          </a:xfrm>
          <a:prstGeom prst="rect">
            <a:avLst/>
          </a:prstGeom>
          <a:noFill/>
        </p:spPr>
        <p:txBody>
          <a:bodyPr wrap="square" rtlCol="0">
            <a:spAutoFit/>
          </a:bodyPr>
          <a:lstStyle/>
          <a:p>
            <a:r>
              <a:rPr lang="en-US" sz="1200" dirty="0">
                <a:solidFill>
                  <a:schemeClr val="bg1">
                    <a:lumMod val="50000"/>
                  </a:schemeClr>
                </a:solidFill>
              </a:rPr>
              <a:t>http</a:t>
            </a:r>
            <a:endParaRPr lang="el-GR" sz="1200" dirty="0">
              <a:solidFill>
                <a:schemeClr val="bg1">
                  <a:lumMod val="50000"/>
                </a:schemeClr>
              </a:solidFill>
            </a:endParaRPr>
          </a:p>
        </p:txBody>
      </p:sp>
      <p:sp>
        <p:nvSpPr>
          <p:cNvPr id="47" name="TextBox 46">
            <a:extLst>
              <a:ext uri="{FF2B5EF4-FFF2-40B4-BE49-F238E27FC236}">
                <a16:creationId xmlns:a16="http://schemas.microsoft.com/office/drawing/2014/main" id="{25AD4B22-9355-FAEA-9420-E8C411174615}"/>
              </a:ext>
            </a:extLst>
          </p:cNvPr>
          <p:cNvSpPr txBox="1"/>
          <p:nvPr/>
        </p:nvSpPr>
        <p:spPr>
          <a:xfrm>
            <a:off x="3879943" y="4916230"/>
            <a:ext cx="454827" cy="276999"/>
          </a:xfrm>
          <a:prstGeom prst="rect">
            <a:avLst/>
          </a:prstGeom>
          <a:noFill/>
        </p:spPr>
        <p:txBody>
          <a:bodyPr wrap="square" rtlCol="0">
            <a:spAutoFit/>
          </a:bodyPr>
          <a:lstStyle/>
          <a:p>
            <a:r>
              <a:rPr lang="en-US" sz="1200" dirty="0">
                <a:solidFill>
                  <a:schemeClr val="bg1">
                    <a:lumMod val="50000"/>
                  </a:schemeClr>
                </a:solidFill>
              </a:rPr>
              <a:t>http</a:t>
            </a:r>
            <a:endParaRPr lang="el-GR" sz="1200" dirty="0">
              <a:solidFill>
                <a:schemeClr val="bg1">
                  <a:lumMod val="50000"/>
                </a:schemeClr>
              </a:solidFill>
            </a:endParaRPr>
          </a:p>
        </p:txBody>
      </p:sp>
      <p:sp>
        <p:nvSpPr>
          <p:cNvPr id="48" name="TextBox 47">
            <a:extLst>
              <a:ext uri="{FF2B5EF4-FFF2-40B4-BE49-F238E27FC236}">
                <a16:creationId xmlns:a16="http://schemas.microsoft.com/office/drawing/2014/main" id="{1DA255BA-ED90-815C-6F86-7A5447FF575A}"/>
              </a:ext>
            </a:extLst>
          </p:cNvPr>
          <p:cNvSpPr txBox="1"/>
          <p:nvPr/>
        </p:nvSpPr>
        <p:spPr>
          <a:xfrm>
            <a:off x="4267254" y="5515355"/>
            <a:ext cx="454827" cy="276999"/>
          </a:xfrm>
          <a:prstGeom prst="rect">
            <a:avLst/>
          </a:prstGeom>
          <a:noFill/>
        </p:spPr>
        <p:txBody>
          <a:bodyPr wrap="square" rtlCol="0">
            <a:spAutoFit/>
          </a:bodyPr>
          <a:lstStyle/>
          <a:p>
            <a:r>
              <a:rPr lang="en-US" sz="1200" dirty="0">
                <a:solidFill>
                  <a:schemeClr val="bg1">
                    <a:lumMod val="50000"/>
                  </a:schemeClr>
                </a:solidFill>
              </a:rPr>
              <a:t>http</a:t>
            </a:r>
            <a:endParaRPr lang="el-GR" sz="1200" dirty="0">
              <a:solidFill>
                <a:schemeClr val="bg1">
                  <a:lumMod val="50000"/>
                </a:schemeClr>
              </a:solidFill>
            </a:endParaRPr>
          </a:p>
        </p:txBody>
      </p:sp>
      <p:cxnSp>
        <p:nvCxnSpPr>
          <p:cNvPr id="50" name="Ευθύγραμμο βέλος σύνδεσης 49">
            <a:extLst>
              <a:ext uri="{FF2B5EF4-FFF2-40B4-BE49-F238E27FC236}">
                <a16:creationId xmlns:a16="http://schemas.microsoft.com/office/drawing/2014/main" id="{FF806F2D-6AC8-7517-03DF-66F5D1DFB484}"/>
              </a:ext>
            </a:extLst>
          </p:cNvPr>
          <p:cNvCxnSpPr>
            <a:cxnSpLocks/>
          </p:cNvCxnSpPr>
          <p:nvPr/>
        </p:nvCxnSpPr>
        <p:spPr>
          <a:xfrm flipV="1">
            <a:off x="11004870" y="1287780"/>
            <a:ext cx="0" cy="54474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2" name="Εικόνα 51" descr="Εικόνα που περιέχει ηλεκτρονικές συσκευές, υπολογιστής, Netbook, φορητός υπολογιστής&#10;&#10;Περιγραφή που δημιουργήθηκε αυτόματα">
            <a:extLst>
              <a:ext uri="{FF2B5EF4-FFF2-40B4-BE49-F238E27FC236}">
                <a16:creationId xmlns:a16="http://schemas.microsoft.com/office/drawing/2014/main" id="{270481E0-FFA0-C7BA-A676-60E4D48D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46014">
            <a:off x="10519847" y="515571"/>
            <a:ext cx="970045" cy="906597"/>
          </a:xfrm>
          <a:prstGeom prst="rect">
            <a:avLst/>
          </a:prstGeom>
        </p:spPr>
      </p:pic>
      <p:sp>
        <p:nvSpPr>
          <p:cNvPr id="20" name="Τίτλος 1">
            <a:extLst>
              <a:ext uri="{FF2B5EF4-FFF2-40B4-BE49-F238E27FC236}">
                <a16:creationId xmlns:a16="http://schemas.microsoft.com/office/drawing/2014/main" id="{B70564DF-24F0-CE76-B570-7AEEA49C440C}"/>
              </a:ext>
            </a:extLst>
          </p:cNvPr>
          <p:cNvSpPr>
            <a:spLocks noGrp="1"/>
          </p:cNvSpPr>
          <p:nvPr>
            <p:ph type="title"/>
          </p:nvPr>
        </p:nvSpPr>
        <p:spPr>
          <a:xfrm>
            <a:off x="1189014" y="382650"/>
            <a:ext cx="5624741" cy="754187"/>
          </a:xfrm>
        </p:spPr>
        <p:txBody>
          <a:bodyPr>
            <a:normAutofit fontScale="90000"/>
          </a:bodyPr>
          <a:lstStyle/>
          <a:p>
            <a:pPr algn="ctr"/>
            <a:r>
              <a:rPr lang="en-US" sz="2800" dirty="0">
                <a:solidFill>
                  <a:schemeClr val="tx1"/>
                </a:solidFill>
              </a:rPr>
              <a:t>Final System Architecture</a:t>
            </a:r>
            <a:endParaRPr lang="el-GR" sz="2800" dirty="0">
              <a:solidFill>
                <a:schemeClr val="tx1"/>
              </a:solidFill>
            </a:endParaRPr>
          </a:p>
        </p:txBody>
      </p:sp>
      <p:cxnSp>
        <p:nvCxnSpPr>
          <p:cNvPr id="16" name="Γραμμή σύνδεσης: Γωνιώδης 15">
            <a:extLst>
              <a:ext uri="{FF2B5EF4-FFF2-40B4-BE49-F238E27FC236}">
                <a16:creationId xmlns:a16="http://schemas.microsoft.com/office/drawing/2014/main" id="{8917FB81-8E5D-8099-13EA-FE14315DE3A3}"/>
              </a:ext>
            </a:extLst>
          </p:cNvPr>
          <p:cNvCxnSpPr>
            <a:cxnSpLocks/>
            <a:endCxn id="3" idx="1"/>
          </p:cNvCxnSpPr>
          <p:nvPr/>
        </p:nvCxnSpPr>
        <p:spPr>
          <a:xfrm>
            <a:off x="9033955" y="1708401"/>
            <a:ext cx="1232502" cy="472648"/>
          </a:xfrm>
          <a:prstGeom prst="bentConnector3">
            <a:avLst>
              <a:gd name="adj1" fmla="val 50000"/>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Γραμμή σύνδεσης: Γωνιώδης 42">
            <a:extLst>
              <a:ext uri="{FF2B5EF4-FFF2-40B4-BE49-F238E27FC236}">
                <a16:creationId xmlns:a16="http://schemas.microsoft.com/office/drawing/2014/main" id="{B3A1136E-1B28-E707-7454-853BE7723F4F}"/>
              </a:ext>
            </a:extLst>
          </p:cNvPr>
          <p:cNvCxnSpPr>
            <a:cxnSpLocks/>
            <a:stCxn id="15" idx="6"/>
            <a:endCxn id="121" idx="0"/>
          </p:cNvCxnSpPr>
          <p:nvPr/>
        </p:nvCxnSpPr>
        <p:spPr>
          <a:xfrm>
            <a:off x="5359148" y="2566654"/>
            <a:ext cx="4739851" cy="774416"/>
          </a:xfrm>
          <a:prstGeom prst="bentConnector2">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1" name="Ορθογώνιο: Στρογγύλεμα γωνιών 100">
            <a:extLst>
              <a:ext uri="{FF2B5EF4-FFF2-40B4-BE49-F238E27FC236}">
                <a16:creationId xmlns:a16="http://schemas.microsoft.com/office/drawing/2014/main" id="{6DFDE8DC-8E80-33E9-6ACB-54BE6958814C}"/>
              </a:ext>
            </a:extLst>
          </p:cNvPr>
          <p:cNvSpPr/>
          <p:nvPr/>
        </p:nvSpPr>
        <p:spPr>
          <a:xfrm>
            <a:off x="7729072" y="6025754"/>
            <a:ext cx="1219855" cy="322387"/>
          </a:xfrm>
          <a:prstGeom prst="roundRect">
            <a:avLst/>
          </a:prstGeom>
          <a:solidFill>
            <a:schemeClr val="accent5">
              <a:lumMod val="40000"/>
              <a:lumOff val="6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Weather Data </a:t>
            </a:r>
            <a:endParaRPr lang="el-GR" sz="1200" dirty="0"/>
          </a:p>
        </p:txBody>
      </p:sp>
      <p:cxnSp>
        <p:nvCxnSpPr>
          <p:cNvPr id="102" name="Γραμμή σύνδεσης: Γωνιώδης 101">
            <a:extLst>
              <a:ext uri="{FF2B5EF4-FFF2-40B4-BE49-F238E27FC236}">
                <a16:creationId xmlns:a16="http://schemas.microsoft.com/office/drawing/2014/main" id="{218D9096-A828-E6C2-6D48-3AED3BD93C91}"/>
              </a:ext>
            </a:extLst>
          </p:cNvPr>
          <p:cNvCxnSpPr>
            <a:cxnSpLocks/>
            <a:stCxn id="63" idx="3"/>
          </p:cNvCxnSpPr>
          <p:nvPr/>
        </p:nvCxnSpPr>
        <p:spPr>
          <a:xfrm>
            <a:off x="8948927" y="5781887"/>
            <a:ext cx="379240" cy="124158"/>
          </a:xfrm>
          <a:prstGeom prst="bentConnector3">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Γραμμή σύνδεσης: Γωνιώδης 102">
            <a:extLst>
              <a:ext uri="{FF2B5EF4-FFF2-40B4-BE49-F238E27FC236}">
                <a16:creationId xmlns:a16="http://schemas.microsoft.com/office/drawing/2014/main" id="{A0C6B6DA-5A8B-615D-4C43-E96A45FD3D28}"/>
              </a:ext>
            </a:extLst>
          </p:cNvPr>
          <p:cNvCxnSpPr>
            <a:cxnSpLocks/>
            <a:stCxn id="101" idx="3"/>
          </p:cNvCxnSpPr>
          <p:nvPr/>
        </p:nvCxnSpPr>
        <p:spPr>
          <a:xfrm flipV="1">
            <a:off x="8948927" y="6014987"/>
            <a:ext cx="390060" cy="171961"/>
          </a:xfrm>
          <a:prstGeom prst="bentConnector3">
            <a:avLst>
              <a:gd name="adj1" fmla="val 50000"/>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10" name="Ορθογώνιο: Στρογγύλεμα γωνιών 109">
            <a:extLst>
              <a:ext uri="{FF2B5EF4-FFF2-40B4-BE49-F238E27FC236}">
                <a16:creationId xmlns:a16="http://schemas.microsoft.com/office/drawing/2014/main" id="{2846027A-984B-04A9-61EF-90E4130155F8}"/>
              </a:ext>
            </a:extLst>
          </p:cNvPr>
          <p:cNvSpPr/>
          <p:nvPr/>
        </p:nvSpPr>
        <p:spPr>
          <a:xfrm>
            <a:off x="5949741" y="3360329"/>
            <a:ext cx="1488831" cy="689983"/>
          </a:xfrm>
          <a:prstGeom prst="round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169587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2787F4D-110C-0E08-B846-171048CF01BD}"/>
              </a:ext>
            </a:extLst>
          </p:cNvPr>
          <p:cNvSpPr>
            <a:spLocks noGrp="1"/>
          </p:cNvSpPr>
          <p:nvPr>
            <p:ph type="title"/>
          </p:nvPr>
        </p:nvSpPr>
        <p:spPr>
          <a:xfrm>
            <a:off x="2554157" y="349212"/>
            <a:ext cx="7083686" cy="897098"/>
          </a:xfrm>
        </p:spPr>
        <p:txBody>
          <a:bodyPr/>
          <a:lstStyle/>
          <a:p>
            <a:r>
              <a:rPr lang="en-US" dirty="0"/>
              <a:t>FEATUREs</a:t>
            </a:r>
            <a:endParaRPr lang="el-GR" dirty="0"/>
          </a:p>
        </p:txBody>
      </p:sp>
      <p:sp>
        <p:nvSpPr>
          <p:cNvPr id="4" name="Ορθογώνιο: Στρογγύλεμα γωνιών 3">
            <a:extLst>
              <a:ext uri="{FF2B5EF4-FFF2-40B4-BE49-F238E27FC236}">
                <a16:creationId xmlns:a16="http://schemas.microsoft.com/office/drawing/2014/main" id="{D24900FE-5856-B851-C321-EF8C8BE4BF84}"/>
              </a:ext>
            </a:extLst>
          </p:cNvPr>
          <p:cNvSpPr/>
          <p:nvPr/>
        </p:nvSpPr>
        <p:spPr>
          <a:xfrm>
            <a:off x="4553957" y="1817433"/>
            <a:ext cx="3282163" cy="2215819"/>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General overview of Patras Weather, accurate microclimate demonstration of current data and forecasts by combining meteorological data from open APIs with real local weather data from sensors and weather stations.</a:t>
            </a:r>
          </a:p>
        </p:txBody>
      </p:sp>
      <p:sp>
        <p:nvSpPr>
          <p:cNvPr id="5" name="Θέση περιεχομένου 4">
            <a:extLst>
              <a:ext uri="{FF2B5EF4-FFF2-40B4-BE49-F238E27FC236}">
                <a16:creationId xmlns:a16="http://schemas.microsoft.com/office/drawing/2014/main" id="{53C68503-13B0-CB54-0772-EE6A1570E31C}"/>
              </a:ext>
            </a:extLst>
          </p:cNvPr>
          <p:cNvSpPr>
            <a:spLocks noGrp="1"/>
          </p:cNvSpPr>
          <p:nvPr>
            <p:ph idx="1"/>
          </p:nvPr>
        </p:nvSpPr>
        <p:spPr>
          <a:xfrm>
            <a:off x="4553957" y="4302849"/>
            <a:ext cx="3265878" cy="2215818"/>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buNone/>
            </a:pPr>
            <a:r>
              <a:rPr lang="en-US" dirty="0"/>
              <a:t>Calculation of the correlation index between traffic data and rain amount for specific points of interest.</a:t>
            </a:r>
          </a:p>
        </p:txBody>
      </p:sp>
      <p:sp>
        <p:nvSpPr>
          <p:cNvPr id="6" name="Ορθογώνιο: Στρογγύλεμα γωνιών 5">
            <a:extLst>
              <a:ext uri="{FF2B5EF4-FFF2-40B4-BE49-F238E27FC236}">
                <a16:creationId xmlns:a16="http://schemas.microsoft.com/office/drawing/2014/main" id="{B0D859E8-4D68-9B44-042B-98DF75A62656}"/>
              </a:ext>
            </a:extLst>
          </p:cNvPr>
          <p:cNvSpPr/>
          <p:nvPr/>
        </p:nvSpPr>
        <p:spPr>
          <a:xfrm>
            <a:off x="961295" y="4300613"/>
            <a:ext cx="3265878" cy="2220290"/>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UI visualization of graphs indicating the progression of traffic versus key microclimate parameters’ alternations and the differentiations of these parameters from one location to another.</a:t>
            </a:r>
          </a:p>
        </p:txBody>
      </p:sp>
      <p:sp>
        <p:nvSpPr>
          <p:cNvPr id="7" name="Ορθογώνιο: Στρογγύλεμα γωνιών 6">
            <a:extLst>
              <a:ext uri="{FF2B5EF4-FFF2-40B4-BE49-F238E27FC236}">
                <a16:creationId xmlns:a16="http://schemas.microsoft.com/office/drawing/2014/main" id="{4B0DCA57-E033-9CEA-6E6A-640FCC2B3E91}"/>
              </a:ext>
            </a:extLst>
          </p:cNvPr>
          <p:cNvSpPr/>
          <p:nvPr/>
        </p:nvSpPr>
        <p:spPr>
          <a:xfrm>
            <a:off x="8146620" y="4292971"/>
            <a:ext cx="3265877" cy="2215817"/>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Alerts and warning reports concerning slippery</a:t>
            </a:r>
            <a:r>
              <a:rPr lang="el-GR" dirty="0"/>
              <a:t> </a:t>
            </a:r>
            <a:r>
              <a:rPr lang="en-US" b="0" i="0" dirty="0"/>
              <a:t>roundabouts caused by severe rainfall, dangerously windy bridges, road closures due to flood and extremely high temperatures. </a:t>
            </a:r>
            <a:endParaRPr lang="en-US" dirty="0"/>
          </a:p>
        </p:txBody>
      </p:sp>
      <p:sp>
        <p:nvSpPr>
          <p:cNvPr id="8" name="Ορθογώνιο: Στρογγύλεμα γωνιών 7">
            <a:extLst>
              <a:ext uri="{FF2B5EF4-FFF2-40B4-BE49-F238E27FC236}">
                <a16:creationId xmlns:a16="http://schemas.microsoft.com/office/drawing/2014/main" id="{1D723FDE-DD01-0157-100B-4B5283A407C0}"/>
              </a:ext>
            </a:extLst>
          </p:cNvPr>
          <p:cNvSpPr/>
          <p:nvPr/>
        </p:nvSpPr>
        <p:spPr>
          <a:xfrm>
            <a:off x="8130333" y="1817433"/>
            <a:ext cx="3282164" cy="2215819"/>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Current traffic conditions in each location indicated by the traffic percentage. Prediction of the above metric by a forecasting method that utilizes last week’s data.</a:t>
            </a:r>
          </a:p>
        </p:txBody>
      </p:sp>
      <p:sp>
        <p:nvSpPr>
          <p:cNvPr id="9" name="Ορθογώνιο: Στρογγύλεμα γωνιών 8">
            <a:extLst>
              <a:ext uri="{FF2B5EF4-FFF2-40B4-BE49-F238E27FC236}">
                <a16:creationId xmlns:a16="http://schemas.microsoft.com/office/drawing/2014/main" id="{F8DA9261-B6B6-973D-1848-D35B915D8232}"/>
              </a:ext>
            </a:extLst>
          </p:cNvPr>
          <p:cNvSpPr/>
          <p:nvPr/>
        </p:nvSpPr>
        <p:spPr>
          <a:xfrm>
            <a:off x="961295" y="1819018"/>
            <a:ext cx="3282163" cy="2220291"/>
          </a:xfrm>
          <a:prstGeom prst="roundRect">
            <a:avLst/>
          </a:prstGeom>
          <a:solidFill>
            <a:srgbClr val="82A8B9"/>
          </a:solidFill>
          <a:ln w="28575">
            <a:solidFill>
              <a:srgbClr val="4B738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User’s location selection by:</a:t>
            </a:r>
          </a:p>
          <a:p>
            <a:pPr marL="285750" indent="-285750" algn="ctr">
              <a:buFont typeface="Arial" panose="020B0604020202020204" pitchFamily="34" charset="0"/>
              <a:buChar char="•"/>
            </a:pPr>
            <a:r>
              <a:rPr lang="en-US" dirty="0"/>
              <a:t>Clicking on the map marker</a:t>
            </a:r>
          </a:p>
          <a:p>
            <a:pPr marL="285750" indent="-285750" algn="ctr">
              <a:buFont typeface="Arial" panose="020B0604020202020204" pitchFamily="34" charset="0"/>
              <a:buChar char="•"/>
            </a:pPr>
            <a:r>
              <a:rPr lang="en-US" dirty="0"/>
              <a:t>Clicking on the location from a list of buttons</a:t>
            </a:r>
          </a:p>
          <a:p>
            <a:pPr marL="285750" indent="-285750" algn="ctr">
              <a:buFont typeface="Arial" panose="020B0604020202020204" pitchFamily="34" charset="0"/>
              <a:buChar char="•"/>
            </a:pPr>
            <a:r>
              <a:rPr lang="en-US" dirty="0"/>
              <a:t>Choosing from the dropdown button</a:t>
            </a:r>
          </a:p>
          <a:p>
            <a:pPr marL="285750" indent="-285750" algn="ctr">
              <a:buFont typeface="Arial" panose="020B0604020202020204" pitchFamily="34" charset="0"/>
              <a:buChar char="•"/>
            </a:pPr>
            <a:r>
              <a:rPr lang="en-US" dirty="0"/>
              <a:t>Typing the point name in the search bar</a:t>
            </a:r>
          </a:p>
        </p:txBody>
      </p:sp>
    </p:spTree>
    <p:extLst>
      <p:ext uri="{BB962C8B-B14F-4D97-AF65-F5344CB8AC3E}">
        <p14:creationId xmlns:p14="http://schemas.microsoft.com/office/powerpoint/2010/main" val="322008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Ομάδα 40">
            <a:extLst>
              <a:ext uri="{FF2B5EF4-FFF2-40B4-BE49-F238E27FC236}">
                <a16:creationId xmlns:a16="http://schemas.microsoft.com/office/drawing/2014/main" id="{095221DC-951F-D7A1-510C-4060B6047BF7}"/>
              </a:ext>
            </a:extLst>
          </p:cNvPr>
          <p:cNvGrpSpPr/>
          <p:nvPr/>
        </p:nvGrpSpPr>
        <p:grpSpPr>
          <a:xfrm>
            <a:off x="4635647" y="789061"/>
            <a:ext cx="2920705" cy="5712223"/>
            <a:chOff x="3056206" y="124971"/>
            <a:chExt cx="2565277" cy="6273499"/>
          </a:xfrm>
        </p:grpSpPr>
        <p:pic>
          <p:nvPicPr>
            <p:cNvPr id="15" name="Εικόνα 14">
              <a:extLst>
                <a:ext uri="{FF2B5EF4-FFF2-40B4-BE49-F238E27FC236}">
                  <a16:creationId xmlns:a16="http://schemas.microsoft.com/office/drawing/2014/main" id="{8E88E7FD-C066-7801-648B-D4FEAF6B15A9}"/>
                </a:ext>
              </a:extLst>
            </p:cNvPr>
            <p:cNvPicPr>
              <a:picLocks noChangeAspect="1"/>
            </p:cNvPicPr>
            <p:nvPr/>
          </p:nvPicPr>
          <p:blipFill>
            <a:blip r:embed="rId3"/>
            <a:stretch>
              <a:fillRect/>
            </a:stretch>
          </p:blipFill>
          <p:spPr>
            <a:xfrm>
              <a:off x="3056206" y="124971"/>
              <a:ext cx="2565277" cy="6273499"/>
            </a:xfrm>
            <a:prstGeom prst="roundRect">
              <a:avLst>
                <a:gd name="adj" fmla="val 1906"/>
              </a:avLst>
            </a:prstGeom>
            <a:ln>
              <a:solidFill>
                <a:schemeClr val="accent1"/>
              </a:solidFill>
            </a:ln>
          </p:spPr>
        </p:pic>
        <p:sp>
          <p:nvSpPr>
            <p:cNvPr id="18" name="Ορθογώνιο: Στρογγύλεμα γωνιών 17">
              <a:extLst>
                <a:ext uri="{FF2B5EF4-FFF2-40B4-BE49-F238E27FC236}">
                  <a16:creationId xmlns:a16="http://schemas.microsoft.com/office/drawing/2014/main" id="{ABAE323D-B49A-DB0C-8CA0-02588441905E}"/>
                </a:ext>
              </a:extLst>
            </p:cNvPr>
            <p:cNvSpPr/>
            <p:nvPr/>
          </p:nvSpPr>
          <p:spPr>
            <a:xfrm>
              <a:off x="3108507" y="1028902"/>
              <a:ext cx="2460674" cy="334883"/>
            </a:xfrm>
            <a:prstGeom prst="roundRect">
              <a:avLst/>
            </a:prstGeom>
            <a:noFill/>
            <a:ln w="28575">
              <a:solidFill>
                <a:srgbClr val="DE74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 name="Ορθογώνιο: Στρογγύλεμα γωνιών 18">
              <a:extLst>
                <a:ext uri="{FF2B5EF4-FFF2-40B4-BE49-F238E27FC236}">
                  <a16:creationId xmlns:a16="http://schemas.microsoft.com/office/drawing/2014/main" id="{2F40ED05-06BF-F5FC-B315-B29BD0D5776A}"/>
                </a:ext>
              </a:extLst>
            </p:cNvPr>
            <p:cNvSpPr/>
            <p:nvPr/>
          </p:nvSpPr>
          <p:spPr>
            <a:xfrm>
              <a:off x="3108507" y="193116"/>
              <a:ext cx="2460674" cy="334883"/>
            </a:xfrm>
            <a:prstGeom prst="roundRect">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 name="Ορθογώνιο: Στρογγύλεμα γωνιών 28">
              <a:extLst>
                <a:ext uri="{FF2B5EF4-FFF2-40B4-BE49-F238E27FC236}">
                  <a16:creationId xmlns:a16="http://schemas.microsoft.com/office/drawing/2014/main" id="{7C0A001C-ADC0-11C4-B314-DB697FCC7542}"/>
                </a:ext>
              </a:extLst>
            </p:cNvPr>
            <p:cNvSpPr/>
            <p:nvPr/>
          </p:nvSpPr>
          <p:spPr>
            <a:xfrm>
              <a:off x="3108507" y="613933"/>
              <a:ext cx="2460674" cy="334883"/>
            </a:xfrm>
            <a:prstGeom prst="roundRect">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0" name="Ορθογώνιο: Στρογγύλεμα γωνιών 29">
              <a:extLst>
                <a:ext uri="{FF2B5EF4-FFF2-40B4-BE49-F238E27FC236}">
                  <a16:creationId xmlns:a16="http://schemas.microsoft.com/office/drawing/2014/main" id="{C704E7C6-23D6-AAA0-F4A5-2EF94DA0087F}"/>
                </a:ext>
              </a:extLst>
            </p:cNvPr>
            <p:cNvSpPr/>
            <p:nvPr/>
          </p:nvSpPr>
          <p:spPr>
            <a:xfrm>
              <a:off x="3108507" y="5540114"/>
              <a:ext cx="2460674" cy="334883"/>
            </a:xfrm>
            <a:prstGeom prst="roundRect">
              <a:avLst/>
            </a:prstGeom>
            <a:noFill/>
            <a:ln w="28575">
              <a:solidFill>
                <a:srgbClr val="95C4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solidFill>
                  <a:srgbClr val="964D24"/>
                </a:solidFill>
              </a:endParaRPr>
            </a:p>
          </p:txBody>
        </p:sp>
        <p:sp>
          <p:nvSpPr>
            <p:cNvPr id="31" name="Ορθογώνιο: Στρογγύλεμα γωνιών 30">
              <a:extLst>
                <a:ext uri="{FF2B5EF4-FFF2-40B4-BE49-F238E27FC236}">
                  <a16:creationId xmlns:a16="http://schemas.microsoft.com/office/drawing/2014/main" id="{19ECE622-F53B-D1BA-630A-7864242FC23B}"/>
                </a:ext>
              </a:extLst>
            </p:cNvPr>
            <p:cNvSpPr/>
            <p:nvPr/>
          </p:nvSpPr>
          <p:spPr>
            <a:xfrm>
              <a:off x="3108507" y="5997314"/>
              <a:ext cx="2460674" cy="334883"/>
            </a:xfrm>
            <a:prstGeom prst="roundRect">
              <a:avLst/>
            </a:prstGeom>
            <a:noFill/>
            <a:ln w="28575">
              <a:solidFill>
                <a:srgbClr val="95C4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solidFill>
                  <a:srgbClr val="964D24"/>
                </a:solidFill>
              </a:endParaRPr>
            </a:p>
          </p:txBody>
        </p:sp>
        <p:sp>
          <p:nvSpPr>
            <p:cNvPr id="32" name="Ορθογώνιο: Στρογγύλεμα γωνιών 31">
              <a:extLst>
                <a:ext uri="{FF2B5EF4-FFF2-40B4-BE49-F238E27FC236}">
                  <a16:creationId xmlns:a16="http://schemas.microsoft.com/office/drawing/2014/main" id="{9C9A89B8-C0B4-2F71-64DE-D137CF18E67D}"/>
                </a:ext>
              </a:extLst>
            </p:cNvPr>
            <p:cNvSpPr/>
            <p:nvPr/>
          </p:nvSpPr>
          <p:spPr>
            <a:xfrm>
              <a:off x="3108507" y="2318715"/>
              <a:ext cx="2460674" cy="334883"/>
            </a:xfrm>
            <a:prstGeom prst="roundRect">
              <a:avLst/>
            </a:prstGeom>
            <a:noFill/>
            <a:ln w="28575">
              <a:solidFill>
                <a:srgbClr val="95C4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solidFill>
                  <a:srgbClr val="964D24"/>
                </a:solidFill>
              </a:endParaRPr>
            </a:p>
          </p:txBody>
        </p:sp>
        <p:sp>
          <p:nvSpPr>
            <p:cNvPr id="33" name="Ορθογώνιο: Στρογγύλεμα γωνιών 32">
              <a:extLst>
                <a:ext uri="{FF2B5EF4-FFF2-40B4-BE49-F238E27FC236}">
                  <a16:creationId xmlns:a16="http://schemas.microsoft.com/office/drawing/2014/main" id="{63122284-3878-331F-8371-29AFB2520DB3}"/>
                </a:ext>
              </a:extLst>
            </p:cNvPr>
            <p:cNvSpPr/>
            <p:nvPr/>
          </p:nvSpPr>
          <p:spPr>
            <a:xfrm>
              <a:off x="3108507" y="1474210"/>
              <a:ext cx="2460674" cy="334883"/>
            </a:xfrm>
            <a:prstGeom prst="roundRect">
              <a:avLst/>
            </a:prstGeom>
            <a:noFill/>
            <a:ln w="28575">
              <a:solidFill>
                <a:srgbClr val="95C4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solidFill>
                  <a:srgbClr val="964D24"/>
                </a:solidFill>
              </a:endParaRPr>
            </a:p>
          </p:txBody>
        </p:sp>
        <p:sp>
          <p:nvSpPr>
            <p:cNvPr id="34" name="Ορθογώνιο: Στρογγύλεμα γωνιών 33">
              <a:extLst>
                <a:ext uri="{FF2B5EF4-FFF2-40B4-BE49-F238E27FC236}">
                  <a16:creationId xmlns:a16="http://schemas.microsoft.com/office/drawing/2014/main" id="{5967C3AC-5C4A-6B9B-A78E-2F59081FBCCA}"/>
                </a:ext>
              </a:extLst>
            </p:cNvPr>
            <p:cNvSpPr/>
            <p:nvPr/>
          </p:nvSpPr>
          <p:spPr>
            <a:xfrm>
              <a:off x="3108507" y="1895191"/>
              <a:ext cx="2460674" cy="334883"/>
            </a:xfrm>
            <a:prstGeom prst="roundRect">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 name="Ορθογώνιο: Στρογγύλεμα γωνιών 34">
              <a:extLst>
                <a:ext uri="{FF2B5EF4-FFF2-40B4-BE49-F238E27FC236}">
                  <a16:creationId xmlns:a16="http://schemas.microsoft.com/office/drawing/2014/main" id="{68F3F122-E22D-A1A8-91D9-AD07EF012275}"/>
                </a:ext>
              </a:extLst>
            </p:cNvPr>
            <p:cNvSpPr/>
            <p:nvPr/>
          </p:nvSpPr>
          <p:spPr>
            <a:xfrm>
              <a:off x="3108507" y="3695844"/>
              <a:ext cx="2460674" cy="334883"/>
            </a:xfrm>
            <a:prstGeom prst="roundRect">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6" name="Ορθογώνιο: Στρογγύλεμα γωνιών 35">
              <a:extLst>
                <a:ext uri="{FF2B5EF4-FFF2-40B4-BE49-F238E27FC236}">
                  <a16:creationId xmlns:a16="http://schemas.microsoft.com/office/drawing/2014/main" id="{4321F83B-3EA9-9442-095C-DB2C5CEA5CF6}"/>
                </a:ext>
              </a:extLst>
            </p:cNvPr>
            <p:cNvSpPr/>
            <p:nvPr/>
          </p:nvSpPr>
          <p:spPr>
            <a:xfrm>
              <a:off x="3108507" y="2759243"/>
              <a:ext cx="2460674" cy="334883"/>
            </a:xfrm>
            <a:prstGeom prst="roundRect">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7" name="Ορθογώνιο: Στρογγύλεμα γωνιών 36">
              <a:extLst>
                <a:ext uri="{FF2B5EF4-FFF2-40B4-BE49-F238E27FC236}">
                  <a16:creationId xmlns:a16="http://schemas.microsoft.com/office/drawing/2014/main" id="{6C138BF2-3D44-D380-943E-B0D5BAB359C9}"/>
                </a:ext>
              </a:extLst>
            </p:cNvPr>
            <p:cNvSpPr/>
            <p:nvPr/>
          </p:nvSpPr>
          <p:spPr>
            <a:xfrm>
              <a:off x="3108507" y="3225041"/>
              <a:ext cx="2460674" cy="334883"/>
            </a:xfrm>
            <a:prstGeom prst="roundRect">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8" name="Ορθογώνιο: Στρογγύλεμα γωνιών 37">
              <a:extLst>
                <a:ext uri="{FF2B5EF4-FFF2-40B4-BE49-F238E27FC236}">
                  <a16:creationId xmlns:a16="http://schemas.microsoft.com/office/drawing/2014/main" id="{4643D6D9-A47C-5AD1-1310-2DFB2817D363}"/>
                </a:ext>
              </a:extLst>
            </p:cNvPr>
            <p:cNvSpPr/>
            <p:nvPr/>
          </p:nvSpPr>
          <p:spPr>
            <a:xfrm>
              <a:off x="3108507" y="5076472"/>
              <a:ext cx="2460674" cy="334883"/>
            </a:xfrm>
            <a:prstGeom prst="roundRect">
              <a:avLst/>
            </a:prstGeom>
            <a:noFill/>
            <a:ln w="28575">
              <a:solidFill>
                <a:srgbClr val="95C4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solidFill>
                  <a:srgbClr val="964D24"/>
                </a:solidFill>
              </a:endParaRPr>
            </a:p>
          </p:txBody>
        </p:sp>
        <p:sp>
          <p:nvSpPr>
            <p:cNvPr id="39" name="Ορθογώνιο: Στρογγύλεμα γωνιών 38">
              <a:extLst>
                <a:ext uri="{FF2B5EF4-FFF2-40B4-BE49-F238E27FC236}">
                  <a16:creationId xmlns:a16="http://schemas.microsoft.com/office/drawing/2014/main" id="{1CCAFCE6-7250-CC9D-68BE-A7C2D550B172}"/>
                </a:ext>
              </a:extLst>
            </p:cNvPr>
            <p:cNvSpPr/>
            <p:nvPr/>
          </p:nvSpPr>
          <p:spPr>
            <a:xfrm>
              <a:off x="3108507" y="4161929"/>
              <a:ext cx="2460674" cy="334883"/>
            </a:xfrm>
            <a:prstGeom prst="roundRect">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0" name="Ορθογώνιο: Στρογγύλεμα γωνιών 39">
              <a:extLst>
                <a:ext uri="{FF2B5EF4-FFF2-40B4-BE49-F238E27FC236}">
                  <a16:creationId xmlns:a16="http://schemas.microsoft.com/office/drawing/2014/main" id="{666F38AC-E78D-7464-4077-15C4C1018850}"/>
                </a:ext>
              </a:extLst>
            </p:cNvPr>
            <p:cNvSpPr/>
            <p:nvPr/>
          </p:nvSpPr>
          <p:spPr>
            <a:xfrm>
              <a:off x="3108507" y="4610387"/>
              <a:ext cx="2460674" cy="334883"/>
            </a:xfrm>
            <a:prstGeom prst="roundRect">
              <a:avLst/>
            </a:prstGeom>
            <a:noFill/>
            <a:ln w="28575">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42" name="Ορθογώνιο: Στρογγύλεμα γωνιών 41">
            <a:extLst>
              <a:ext uri="{FF2B5EF4-FFF2-40B4-BE49-F238E27FC236}">
                <a16:creationId xmlns:a16="http://schemas.microsoft.com/office/drawing/2014/main" id="{8F7C2D4E-5A67-C178-93D2-5311800525D5}"/>
              </a:ext>
            </a:extLst>
          </p:cNvPr>
          <p:cNvSpPr/>
          <p:nvPr/>
        </p:nvSpPr>
        <p:spPr>
          <a:xfrm>
            <a:off x="1323637" y="5952387"/>
            <a:ext cx="3146956" cy="552844"/>
          </a:xfrm>
          <a:prstGeom prst="roundRect">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200" dirty="0">
                <a:solidFill>
                  <a:srgbClr val="DE7488"/>
                </a:solidFill>
              </a:rPr>
              <a:t>LAB SENSOR</a:t>
            </a:r>
          </a:p>
          <a:p>
            <a:pPr marL="285750" indent="-285750" algn="ctr">
              <a:buFont typeface="Arial" panose="020B0604020202020204" pitchFamily="34" charset="0"/>
              <a:buChar char="•"/>
            </a:pPr>
            <a:r>
              <a:rPr lang="en-US" sz="1200" dirty="0">
                <a:solidFill>
                  <a:srgbClr val="95C482"/>
                </a:solidFill>
              </a:rPr>
              <a:t>FORTH/ICE-HT</a:t>
            </a:r>
            <a:r>
              <a:rPr lang="el-GR" sz="1200" dirty="0">
                <a:solidFill>
                  <a:srgbClr val="95C482"/>
                </a:solidFill>
              </a:rPr>
              <a:t> </a:t>
            </a:r>
            <a:r>
              <a:rPr lang="en-US" sz="1200" dirty="0">
                <a:solidFill>
                  <a:srgbClr val="95C482"/>
                </a:solidFill>
              </a:rPr>
              <a:t>WEATHER STATION</a:t>
            </a:r>
          </a:p>
          <a:p>
            <a:pPr marL="285750" indent="-285750" algn="ctr">
              <a:buFont typeface="Arial" panose="020B0604020202020204" pitchFamily="34" charset="0"/>
              <a:buChar char="•"/>
            </a:pPr>
            <a:r>
              <a:rPr lang="en-US" sz="1200" dirty="0">
                <a:solidFill>
                  <a:schemeClr val="tx2">
                    <a:lumMod val="50000"/>
                    <a:lumOff val="50000"/>
                  </a:schemeClr>
                </a:solidFill>
              </a:rPr>
              <a:t>OPENWEATHER API</a:t>
            </a:r>
            <a:endParaRPr lang="el-GR" sz="1200" dirty="0">
              <a:solidFill>
                <a:schemeClr val="tx2">
                  <a:lumMod val="50000"/>
                  <a:lumOff val="50000"/>
                </a:schemeClr>
              </a:solidFill>
            </a:endParaRPr>
          </a:p>
        </p:txBody>
      </p:sp>
      <p:sp>
        <p:nvSpPr>
          <p:cNvPr id="63" name="TextBox 62">
            <a:extLst>
              <a:ext uri="{FF2B5EF4-FFF2-40B4-BE49-F238E27FC236}">
                <a16:creationId xmlns:a16="http://schemas.microsoft.com/office/drawing/2014/main" id="{4807D0C2-600F-8C1D-8056-43846EAD04E5}"/>
              </a:ext>
            </a:extLst>
          </p:cNvPr>
          <p:cNvSpPr txBox="1"/>
          <p:nvPr/>
        </p:nvSpPr>
        <p:spPr>
          <a:xfrm>
            <a:off x="4828823" y="142730"/>
            <a:ext cx="2523205" cy="646331"/>
          </a:xfrm>
          <a:prstGeom prst="rect">
            <a:avLst/>
          </a:prstGeom>
          <a:noFill/>
        </p:spPr>
        <p:txBody>
          <a:bodyPr wrap="square" rtlCol="0">
            <a:spAutoFit/>
          </a:bodyPr>
          <a:lstStyle/>
          <a:p>
            <a:pPr algn="ctr"/>
            <a:r>
              <a:rPr lang="en-US" dirty="0"/>
              <a:t>Clicking on the location from a list of buttons:</a:t>
            </a:r>
          </a:p>
        </p:txBody>
      </p:sp>
      <p:grpSp>
        <p:nvGrpSpPr>
          <p:cNvPr id="64" name="Ομάδα 63">
            <a:extLst>
              <a:ext uri="{FF2B5EF4-FFF2-40B4-BE49-F238E27FC236}">
                <a16:creationId xmlns:a16="http://schemas.microsoft.com/office/drawing/2014/main" id="{F2C2300F-37F4-EB37-967A-23E77F6E26EF}"/>
              </a:ext>
            </a:extLst>
          </p:cNvPr>
          <p:cNvGrpSpPr/>
          <p:nvPr/>
        </p:nvGrpSpPr>
        <p:grpSpPr>
          <a:xfrm>
            <a:off x="754039" y="718825"/>
            <a:ext cx="3146956" cy="4050938"/>
            <a:chOff x="4631470" y="445572"/>
            <a:chExt cx="3146956" cy="4050938"/>
          </a:xfrm>
        </p:grpSpPr>
        <p:pic>
          <p:nvPicPr>
            <p:cNvPr id="65" name="Εικόνα 64">
              <a:extLst>
                <a:ext uri="{FF2B5EF4-FFF2-40B4-BE49-F238E27FC236}">
                  <a16:creationId xmlns:a16="http://schemas.microsoft.com/office/drawing/2014/main" id="{2F40E85E-FD79-1456-E9E2-5A3435A4E3F4}"/>
                </a:ext>
              </a:extLst>
            </p:cNvPr>
            <p:cNvPicPr>
              <a:picLocks noChangeAspect="1"/>
            </p:cNvPicPr>
            <p:nvPr/>
          </p:nvPicPr>
          <p:blipFill>
            <a:blip r:embed="rId4"/>
            <a:stretch>
              <a:fillRect/>
            </a:stretch>
          </p:blipFill>
          <p:spPr>
            <a:xfrm>
              <a:off x="4631470" y="841150"/>
              <a:ext cx="3146956" cy="3655360"/>
            </a:xfrm>
            <a:prstGeom prst="roundRect">
              <a:avLst>
                <a:gd name="adj" fmla="val 701"/>
              </a:avLst>
            </a:prstGeom>
            <a:ln>
              <a:solidFill>
                <a:schemeClr val="accent1"/>
              </a:solidFill>
            </a:ln>
          </p:spPr>
        </p:pic>
        <p:sp>
          <p:nvSpPr>
            <p:cNvPr id="66" name="TextBox 65">
              <a:extLst>
                <a:ext uri="{FF2B5EF4-FFF2-40B4-BE49-F238E27FC236}">
                  <a16:creationId xmlns:a16="http://schemas.microsoft.com/office/drawing/2014/main" id="{280FA259-71C4-9CCC-6BE1-3EF307652792}"/>
                </a:ext>
              </a:extLst>
            </p:cNvPr>
            <p:cNvSpPr txBox="1"/>
            <p:nvPr/>
          </p:nvSpPr>
          <p:spPr>
            <a:xfrm>
              <a:off x="4631470" y="445572"/>
              <a:ext cx="3146956" cy="369332"/>
            </a:xfrm>
            <a:prstGeom prst="rect">
              <a:avLst/>
            </a:prstGeom>
            <a:noFill/>
          </p:spPr>
          <p:txBody>
            <a:bodyPr wrap="square" rtlCol="0">
              <a:spAutoFit/>
            </a:bodyPr>
            <a:lstStyle/>
            <a:p>
              <a:r>
                <a:rPr lang="en-US" dirty="0"/>
                <a:t>Clicking on the map marker:</a:t>
              </a:r>
            </a:p>
          </p:txBody>
        </p:sp>
      </p:grpSp>
      <p:grpSp>
        <p:nvGrpSpPr>
          <p:cNvPr id="67" name="Ομάδα 66">
            <a:extLst>
              <a:ext uri="{FF2B5EF4-FFF2-40B4-BE49-F238E27FC236}">
                <a16:creationId xmlns:a16="http://schemas.microsoft.com/office/drawing/2014/main" id="{66E75496-0D1A-3F76-C3C7-64BD40F09A7A}"/>
              </a:ext>
            </a:extLst>
          </p:cNvPr>
          <p:cNvGrpSpPr/>
          <p:nvPr/>
        </p:nvGrpSpPr>
        <p:grpSpPr>
          <a:xfrm>
            <a:off x="8484180" y="523991"/>
            <a:ext cx="2821096" cy="2446458"/>
            <a:chOff x="4837321" y="3188461"/>
            <a:chExt cx="2821096" cy="2446458"/>
          </a:xfrm>
        </p:grpSpPr>
        <p:pic>
          <p:nvPicPr>
            <p:cNvPr id="68" name="Εικόνα 67" descr="Εικόνα που περιέχει κείμενο, στιγμιότυπο οθόνης, γραμματοσειρά, αριθμός&#10;&#10;Το περιεχόμενο που δημιουργείται από τεχνολογία AI ενδέχεται να είναι εσφαλμένο.">
              <a:extLst>
                <a:ext uri="{FF2B5EF4-FFF2-40B4-BE49-F238E27FC236}">
                  <a16:creationId xmlns:a16="http://schemas.microsoft.com/office/drawing/2014/main" id="{B4D46666-A014-6494-86D3-01BDADD57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7321" y="3834792"/>
              <a:ext cx="2821096" cy="1800127"/>
            </a:xfrm>
            <a:prstGeom prst="roundRect">
              <a:avLst>
                <a:gd name="adj" fmla="val 3154"/>
              </a:avLst>
            </a:prstGeom>
            <a:ln>
              <a:solidFill>
                <a:schemeClr val="accent1"/>
              </a:solidFill>
            </a:ln>
          </p:spPr>
        </p:pic>
        <p:sp>
          <p:nvSpPr>
            <p:cNvPr id="69" name="TextBox 68">
              <a:extLst>
                <a:ext uri="{FF2B5EF4-FFF2-40B4-BE49-F238E27FC236}">
                  <a16:creationId xmlns:a16="http://schemas.microsoft.com/office/drawing/2014/main" id="{A6E27F5B-70C1-13CC-77BC-E3E213E14D60}"/>
                </a:ext>
              </a:extLst>
            </p:cNvPr>
            <p:cNvSpPr txBox="1"/>
            <p:nvPr/>
          </p:nvSpPr>
          <p:spPr>
            <a:xfrm>
              <a:off x="4837321" y="3188461"/>
              <a:ext cx="2821096" cy="646331"/>
            </a:xfrm>
            <a:prstGeom prst="rect">
              <a:avLst/>
            </a:prstGeom>
            <a:noFill/>
          </p:spPr>
          <p:txBody>
            <a:bodyPr wrap="square" rtlCol="0">
              <a:spAutoFit/>
            </a:bodyPr>
            <a:lstStyle/>
            <a:p>
              <a:pPr algn="ctr"/>
              <a:r>
                <a:rPr lang="en-US" dirty="0"/>
                <a:t>Typing the point name in the search bar:</a:t>
              </a:r>
            </a:p>
          </p:txBody>
        </p:sp>
      </p:grpSp>
      <p:grpSp>
        <p:nvGrpSpPr>
          <p:cNvPr id="70" name="Ομάδα 69">
            <a:extLst>
              <a:ext uri="{FF2B5EF4-FFF2-40B4-BE49-F238E27FC236}">
                <a16:creationId xmlns:a16="http://schemas.microsoft.com/office/drawing/2014/main" id="{0E826151-F177-2226-C98B-A7043BDDEF25}"/>
              </a:ext>
            </a:extLst>
          </p:cNvPr>
          <p:cNvGrpSpPr/>
          <p:nvPr/>
        </p:nvGrpSpPr>
        <p:grpSpPr>
          <a:xfrm>
            <a:off x="7986945" y="3422509"/>
            <a:ext cx="3811054" cy="2694507"/>
            <a:chOff x="4342342" y="249651"/>
            <a:chExt cx="3811054" cy="2694507"/>
          </a:xfrm>
        </p:grpSpPr>
        <p:pic>
          <p:nvPicPr>
            <p:cNvPr id="71" name="Εικόνα 70" descr="Εικόνα που περιέχει κείμενο, στιγμιότυπο οθόνης, γραμματοσειρά&#10;&#10;Το περιεχόμενο που δημιουργείται από τεχνολογία AI ενδέχεται να είναι εσφαλμένο.">
              <a:extLst>
                <a:ext uri="{FF2B5EF4-FFF2-40B4-BE49-F238E27FC236}">
                  <a16:creationId xmlns:a16="http://schemas.microsoft.com/office/drawing/2014/main" id="{F9BACD0B-7BCE-C458-20CE-E9C7E73E1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342" y="619928"/>
              <a:ext cx="3811054" cy="2324230"/>
            </a:xfrm>
            <a:prstGeom prst="roundRect">
              <a:avLst>
                <a:gd name="adj" fmla="val 701"/>
              </a:avLst>
            </a:prstGeom>
            <a:ln>
              <a:solidFill>
                <a:schemeClr val="accent1"/>
              </a:solidFill>
            </a:ln>
          </p:spPr>
        </p:pic>
        <p:sp>
          <p:nvSpPr>
            <p:cNvPr id="72" name="TextBox 71">
              <a:extLst>
                <a:ext uri="{FF2B5EF4-FFF2-40B4-BE49-F238E27FC236}">
                  <a16:creationId xmlns:a16="http://schemas.microsoft.com/office/drawing/2014/main" id="{6A29CDDD-4B08-894F-27AE-D9DB45590397}"/>
                </a:ext>
              </a:extLst>
            </p:cNvPr>
            <p:cNvSpPr txBox="1"/>
            <p:nvPr/>
          </p:nvSpPr>
          <p:spPr>
            <a:xfrm>
              <a:off x="4342342" y="249651"/>
              <a:ext cx="3811054" cy="369332"/>
            </a:xfrm>
            <a:prstGeom prst="rect">
              <a:avLst/>
            </a:prstGeom>
            <a:noFill/>
          </p:spPr>
          <p:txBody>
            <a:bodyPr wrap="square" rtlCol="0">
              <a:spAutoFit/>
            </a:bodyPr>
            <a:lstStyle/>
            <a:p>
              <a:pPr algn="ctr"/>
              <a:r>
                <a:rPr lang="en-US" dirty="0"/>
                <a:t>Choosing from the dropdown button:</a:t>
              </a:r>
            </a:p>
          </p:txBody>
        </p:sp>
      </p:grpSp>
    </p:spTree>
    <p:extLst>
      <p:ext uri="{BB962C8B-B14F-4D97-AF65-F5344CB8AC3E}">
        <p14:creationId xmlns:p14="http://schemas.microsoft.com/office/powerpoint/2010/main" val="1716230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1792B-4CA0-CC27-D95C-0856330F0E9A}"/>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21803046-5A43-717D-4909-A4CED34B7999}"/>
              </a:ext>
            </a:extLst>
          </p:cNvPr>
          <p:cNvSpPr>
            <a:spLocks noGrp="1"/>
          </p:cNvSpPr>
          <p:nvPr>
            <p:ph type="title"/>
          </p:nvPr>
        </p:nvSpPr>
        <p:spPr>
          <a:xfrm>
            <a:off x="2554157" y="349212"/>
            <a:ext cx="7083686" cy="897098"/>
          </a:xfrm>
        </p:spPr>
        <p:txBody>
          <a:bodyPr/>
          <a:lstStyle/>
          <a:p>
            <a:r>
              <a:rPr lang="en-US" dirty="0"/>
              <a:t>FEATUREs</a:t>
            </a:r>
            <a:endParaRPr lang="el-GR" dirty="0"/>
          </a:p>
        </p:txBody>
      </p:sp>
      <p:sp>
        <p:nvSpPr>
          <p:cNvPr id="4" name="Ορθογώνιο: Στρογγύλεμα γωνιών 3">
            <a:extLst>
              <a:ext uri="{FF2B5EF4-FFF2-40B4-BE49-F238E27FC236}">
                <a16:creationId xmlns:a16="http://schemas.microsoft.com/office/drawing/2014/main" id="{79C5A217-35A6-41A2-DB33-57E7EBD6477A}"/>
              </a:ext>
            </a:extLst>
          </p:cNvPr>
          <p:cNvSpPr/>
          <p:nvPr/>
        </p:nvSpPr>
        <p:spPr>
          <a:xfrm>
            <a:off x="4553957" y="1817433"/>
            <a:ext cx="3282163" cy="2215819"/>
          </a:xfrm>
          <a:prstGeom prst="roundRect">
            <a:avLst/>
          </a:prstGeom>
          <a:solidFill>
            <a:srgbClr val="82A8B9"/>
          </a:solidFill>
          <a:ln w="28575">
            <a:solidFill>
              <a:srgbClr val="4B738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General overview of Patras Weather, accurate microclimate demonstration of current data and forecasts by combining meteorological data from open APIs with real local weather data from sensors and weather stations.</a:t>
            </a:r>
          </a:p>
        </p:txBody>
      </p:sp>
      <p:sp>
        <p:nvSpPr>
          <p:cNvPr id="5" name="Θέση περιεχομένου 4">
            <a:extLst>
              <a:ext uri="{FF2B5EF4-FFF2-40B4-BE49-F238E27FC236}">
                <a16:creationId xmlns:a16="http://schemas.microsoft.com/office/drawing/2014/main" id="{5D0AD9CA-6103-CB51-A6D1-EDB14CF8F022}"/>
              </a:ext>
            </a:extLst>
          </p:cNvPr>
          <p:cNvSpPr>
            <a:spLocks noGrp="1"/>
          </p:cNvSpPr>
          <p:nvPr>
            <p:ph idx="1"/>
          </p:nvPr>
        </p:nvSpPr>
        <p:spPr>
          <a:xfrm>
            <a:off x="4553957" y="4302849"/>
            <a:ext cx="3265878" cy="2215818"/>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Calculation of the correlation index between traffic data and rain amount for specific points of interest.</a:t>
            </a:r>
          </a:p>
        </p:txBody>
      </p:sp>
      <p:sp>
        <p:nvSpPr>
          <p:cNvPr id="6" name="Ορθογώνιο: Στρογγύλεμα γωνιών 5">
            <a:extLst>
              <a:ext uri="{FF2B5EF4-FFF2-40B4-BE49-F238E27FC236}">
                <a16:creationId xmlns:a16="http://schemas.microsoft.com/office/drawing/2014/main" id="{87DB716D-1435-25F7-6C20-39F1990C1A65}"/>
              </a:ext>
            </a:extLst>
          </p:cNvPr>
          <p:cNvSpPr/>
          <p:nvPr/>
        </p:nvSpPr>
        <p:spPr>
          <a:xfrm>
            <a:off x="961295" y="4300613"/>
            <a:ext cx="3265878" cy="2220290"/>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UI visualization of graphs indicating the progression of traffic versus key microclimate parameters’ alternations and the differentiations of these parameters from one location to another.</a:t>
            </a:r>
          </a:p>
        </p:txBody>
      </p:sp>
      <p:sp>
        <p:nvSpPr>
          <p:cNvPr id="7" name="Ορθογώνιο: Στρογγύλεμα γωνιών 6">
            <a:extLst>
              <a:ext uri="{FF2B5EF4-FFF2-40B4-BE49-F238E27FC236}">
                <a16:creationId xmlns:a16="http://schemas.microsoft.com/office/drawing/2014/main" id="{13047510-4978-0908-381E-31AF9BD3C1E1}"/>
              </a:ext>
            </a:extLst>
          </p:cNvPr>
          <p:cNvSpPr/>
          <p:nvPr/>
        </p:nvSpPr>
        <p:spPr>
          <a:xfrm>
            <a:off x="8146620" y="4292971"/>
            <a:ext cx="3265877" cy="2215817"/>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Alerts and warning reports </a:t>
            </a:r>
            <a:r>
              <a:rPr lang="en-US"/>
              <a:t>concerning slippery</a:t>
            </a:r>
            <a:r>
              <a:rPr lang="el-GR" dirty="0"/>
              <a:t> </a:t>
            </a:r>
            <a:r>
              <a:rPr lang="en-US" dirty="0"/>
              <a:t>roundabouts caused by severe rainfall, dangerously windy bridges, road closures due to flood and extremely high temperatures. </a:t>
            </a:r>
          </a:p>
        </p:txBody>
      </p:sp>
      <p:sp>
        <p:nvSpPr>
          <p:cNvPr id="8" name="Ορθογώνιο: Στρογγύλεμα γωνιών 7">
            <a:extLst>
              <a:ext uri="{FF2B5EF4-FFF2-40B4-BE49-F238E27FC236}">
                <a16:creationId xmlns:a16="http://schemas.microsoft.com/office/drawing/2014/main" id="{17536302-9A84-B49B-F1DB-7C12D96C47DA}"/>
              </a:ext>
            </a:extLst>
          </p:cNvPr>
          <p:cNvSpPr/>
          <p:nvPr/>
        </p:nvSpPr>
        <p:spPr>
          <a:xfrm>
            <a:off x="8130333" y="1817433"/>
            <a:ext cx="3282164" cy="2215819"/>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Current traffic conditions in each location indicated by the traffic percentage. Prediction of the above metric by a forecasting method that utilizes last week’s data.</a:t>
            </a:r>
          </a:p>
        </p:txBody>
      </p:sp>
      <p:sp>
        <p:nvSpPr>
          <p:cNvPr id="9" name="Ορθογώνιο: Στρογγύλεμα γωνιών 8">
            <a:extLst>
              <a:ext uri="{FF2B5EF4-FFF2-40B4-BE49-F238E27FC236}">
                <a16:creationId xmlns:a16="http://schemas.microsoft.com/office/drawing/2014/main" id="{EBB7D0F5-8C6E-BA43-2847-9B12D892BBD8}"/>
              </a:ext>
            </a:extLst>
          </p:cNvPr>
          <p:cNvSpPr/>
          <p:nvPr/>
        </p:nvSpPr>
        <p:spPr>
          <a:xfrm>
            <a:off x="961295" y="1819018"/>
            <a:ext cx="3282163" cy="2220291"/>
          </a:xfrm>
          <a:prstGeom prst="roundRect">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User’s location selection by:</a:t>
            </a:r>
          </a:p>
          <a:p>
            <a:pPr marL="285750" indent="-285750" algn="ctr">
              <a:buFont typeface="Arial" panose="020B0604020202020204" pitchFamily="34" charset="0"/>
              <a:buChar char="•"/>
            </a:pPr>
            <a:r>
              <a:rPr lang="en-US" dirty="0"/>
              <a:t>Clicking on the map marker</a:t>
            </a:r>
          </a:p>
          <a:p>
            <a:pPr marL="285750" indent="-285750" algn="ctr">
              <a:buFont typeface="Arial" panose="020B0604020202020204" pitchFamily="34" charset="0"/>
              <a:buChar char="•"/>
            </a:pPr>
            <a:r>
              <a:rPr lang="en-US" dirty="0"/>
              <a:t>Clicking on the location from a list of buttons</a:t>
            </a:r>
          </a:p>
          <a:p>
            <a:pPr marL="285750" indent="-285750" algn="ctr">
              <a:buFont typeface="Arial" panose="020B0604020202020204" pitchFamily="34" charset="0"/>
              <a:buChar char="•"/>
            </a:pPr>
            <a:r>
              <a:rPr lang="en-US" dirty="0"/>
              <a:t>Choosing from the dropdown button</a:t>
            </a:r>
          </a:p>
          <a:p>
            <a:pPr marL="285750" indent="-285750" algn="ctr">
              <a:buFont typeface="Arial" panose="020B0604020202020204" pitchFamily="34" charset="0"/>
              <a:buChar char="•"/>
            </a:pPr>
            <a:r>
              <a:rPr lang="en-US" dirty="0"/>
              <a:t>Typing the point name in the search bar</a:t>
            </a:r>
          </a:p>
        </p:txBody>
      </p:sp>
    </p:spTree>
    <p:extLst>
      <p:ext uri="{BB962C8B-B14F-4D97-AF65-F5344CB8AC3E}">
        <p14:creationId xmlns:p14="http://schemas.microsoft.com/office/powerpoint/2010/main" val="2231910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43409-47AF-A4FF-7724-9C29AE5D2FE3}"/>
            </a:ext>
          </a:extLst>
        </p:cNvPr>
        <p:cNvGrpSpPr/>
        <p:nvPr/>
      </p:nvGrpSpPr>
      <p:grpSpPr>
        <a:xfrm>
          <a:off x="0" y="0"/>
          <a:ext cx="0" cy="0"/>
          <a:chOff x="0" y="0"/>
          <a:chExt cx="0" cy="0"/>
        </a:xfrm>
      </p:grpSpPr>
      <p:grpSp>
        <p:nvGrpSpPr>
          <p:cNvPr id="8" name="Ομάδα 7">
            <a:extLst>
              <a:ext uri="{FF2B5EF4-FFF2-40B4-BE49-F238E27FC236}">
                <a16:creationId xmlns:a16="http://schemas.microsoft.com/office/drawing/2014/main" id="{06176C88-F793-8769-3AB5-8BC869053DE4}"/>
              </a:ext>
            </a:extLst>
          </p:cNvPr>
          <p:cNvGrpSpPr/>
          <p:nvPr/>
        </p:nvGrpSpPr>
        <p:grpSpPr>
          <a:xfrm>
            <a:off x="443889" y="257475"/>
            <a:ext cx="4158256" cy="2485769"/>
            <a:chOff x="835774" y="504859"/>
            <a:chExt cx="4158256" cy="2485769"/>
          </a:xfrm>
        </p:grpSpPr>
        <p:pic>
          <p:nvPicPr>
            <p:cNvPr id="17" name="Εικόνα 16" descr="Εικόνα που περιέχει κείμενο, στιγμιότυπο οθόνης, γραμματοσειρά, αριθμός&#10;&#10;Το περιεχόμενο που δημιουργείται από τεχνολογία AI ενδέχεται να είναι εσφαλμένο.">
              <a:extLst>
                <a:ext uri="{FF2B5EF4-FFF2-40B4-BE49-F238E27FC236}">
                  <a16:creationId xmlns:a16="http://schemas.microsoft.com/office/drawing/2014/main" id="{3BA6A3E5-27F4-36FD-DD3D-5860C1DD0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75" y="874192"/>
              <a:ext cx="4158255" cy="2116436"/>
            </a:xfrm>
            <a:prstGeom prst="roundRect">
              <a:avLst>
                <a:gd name="adj" fmla="val 5728"/>
              </a:avLst>
            </a:prstGeom>
            <a:ln>
              <a:solidFill>
                <a:schemeClr val="accent1"/>
              </a:solidFill>
            </a:ln>
          </p:spPr>
        </p:pic>
        <p:sp>
          <p:nvSpPr>
            <p:cNvPr id="7" name="TextBox 6">
              <a:extLst>
                <a:ext uri="{FF2B5EF4-FFF2-40B4-BE49-F238E27FC236}">
                  <a16:creationId xmlns:a16="http://schemas.microsoft.com/office/drawing/2014/main" id="{424BF5A8-C674-71F3-7A9B-03D47B4B516D}"/>
                </a:ext>
              </a:extLst>
            </p:cNvPr>
            <p:cNvSpPr txBox="1"/>
            <p:nvPr/>
          </p:nvSpPr>
          <p:spPr>
            <a:xfrm>
              <a:off x="835774" y="504859"/>
              <a:ext cx="4158255" cy="369331"/>
            </a:xfrm>
            <a:prstGeom prst="rect">
              <a:avLst/>
            </a:prstGeom>
            <a:noFill/>
          </p:spPr>
          <p:txBody>
            <a:bodyPr wrap="square" rtlCol="0">
              <a:spAutoFit/>
            </a:bodyPr>
            <a:lstStyle/>
            <a:p>
              <a:r>
                <a:rPr lang="en-US" dirty="0"/>
                <a:t>General overview of Patras Weather:</a:t>
              </a:r>
              <a:endParaRPr lang="el-GR" dirty="0"/>
            </a:p>
          </p:txBody>
        </p:sp>
      </p:grpSp>
      <p:grpSp>
        <p:nvGrpSpPr>
          <p:cNvPr id="12" name="Ομάδα 11">
            <a:extLst>
              <a:ext uri="{FF2B5EF4-FFF2-40B4-BE49-F238E27FC236}">
                <a16:creationId xmlns:a16="http://schemas.microsoft.com/office/drawing/2014/main" id="{73C2B726-0379-A23F-B78D-810A4054890E}"/>
              </a:ext>
            </a:extLst>
          </p:cNvPr>
          <p:cNvGrpSpPr/>
          <p:nvPr/>
        </p:nvGrpSpPr>
        <p:grpSpPr>
          <a:xfrm>
            <a:off x="5146431" y="442140"/>
            <a:ext cx="6456154" cy="2065205"/>
            <a:chOff x="3235569" y="3918604"/>
            <a:chExt cx="7599904" cy="2065205"/>
          </a:xfrm>
        </p:grpSpPr>
        <p:pic>
          <p:nvPicPr>
            <p:cNvPr id="10" name="Εικόνα 9" descr="Εικόνα που περιέχει κείμενο, στιγμιότυπο οθόνης, γραμματοσειρά, αριθμός&#10;&#10;Το περιεχόμενο που δημιουργείται από τεχνολογία AI ενδέχεται να είναι εσφαλμένο.">
              <a:extLst>
                <a:ext uri="{FF2B5EF4-FFF2-40B4-BE49-F238E27FC236}">
                  <a16:creationId xmlns:a16="http://schemas.microsoft.com/office/drawing/2014/main" id="{FBF460DB-E7E5-A5A9-24F4-B15079B55B37}"/>
                </a:ext>
              </a:extLst>
            </p:cNvPr>
            <p:cNvPicPr>
              <a:picLocks noChangeAspect="1"/>
            </p:cNvPicPr>
            <p:nvPr/>
          </p:nvPicPr>
          <p:blipFill>
            <a:blip r:embed="rId4">
              <a:extLst>
                <a:ext uri="{28A0092B-C50C-407E-A947-70E740481C1C}">
                  <a14:useLocalDpi xmlns:a14="http://schemas.microsoft.com/office/drawing/2010/main" val="0"/>
                </a:ext>
              </a:extLst>
            </a:blip>
            <a:srcRect b="35841"/>
            <a:stretch/>
          </p:blipFill>
          <p:spPr>
            <a:xfrm>
              <a:off x="3235569" y="4287935"/>
              <a:ext cx="7599904" cy="1695874"/>
            </a:xfrm>
            <a:prstGeom prst="roundRect">
              <a:avLst>
                <a:gd name="adj" fmla="val 3039"/>
              </a:avLst>
            </a:prstGeom>
            <a:ln>
              <a:solidFill>
                <a:schemeClr val="accent1"/>
              </a:solidFill>
            </a:ln>
          </p:spPr>
        </p:pic>
        <p:sp>
          <p:nvSpPr>
            <p:cNvPr id="11" name="TextBox 10">
              <a:extLst>
                <a:ext uri="{FF2B5EF4-FFF2-40B4-BE49-F238E27FC236}">
                  <a16:creationId xmlns:a16="http://schemas.microsoft.com/office/drawing/2014/main" id="{9E987320-1AAC-6A80-99AC-2BCE4639049B}"/>
                </a:ext>
              </a:extLst>
            </p:cNvPr>
            <p:cNvSpPr txBox="1"/>
            <p:nvPr/>
          </p:nvSpPr>
          <p:spPr>
            <a:xfrm>
              <a:off x="3235569" y="3918604"/>
              <a:ext cx="7599904" cy="369332"/>
            </a:xfrm>
            <a:prstGeom prst="rect">
              <a:avLst/>
            </a:prstGeom>
            <a:noFill/>
          </p:spPr>
          <p:txBody>
            <a:bodyPr wrap="square" rtlCol="0">
              <a:spAutoFit/>
            </a:bodyPr>
            <a:lstStyle/>
            <a:p>
              <a:r>
                <a:rPr lang="en-US" dirty="0"/>
                <a:t>Accurate microclimate demonstration of current data:</a:t>
              </a:r>
              <a:endParaRPr lang="el-GR" dirty="0"/>
            </a:p>
          </p:txBody>
        </p:sp>
      </p:grpSp>
      <p:grpSp>
        <p:nvGrpSpPr>
          <p:cNvPr id="16" name="Ομάδα 15">
            <a:extLst>
              <a:ext uri="{FF2B5EF4-FFF2-40B4-BE49-F238E27FC236}">
                <a16:creationId xmlns:a16="http://schemas.microsoft.com/office/drawing/2014/main" id="{E843185E-D2A2-7FDC-85FF-984AEF68A8A3}"/>
              </a:ext>
            </a:extLst>
          </p:cNvPr>
          <p:cNvGrpSpPr/>
          <p:nvPr/>
        </p:nvGrpSpPr>
        <p:grpSpPr>
          <a:xfrm>
            <a:off x="1949380" y="3230069"/>
            <a:ext cx="8500905" cy="3322630"/>
            <a:chOff x="1949380" y="3230069"/>
            <a:chExt cx="8500905" cy="3322630"/>
          </a:xfrm>
        </p:grpSpPr>
        <p:pic>
          <p:nvPicPr>
            <p:cNvPr id="14" name="Εικόνα 13" descr="Εικόνα που περιέχει κείμενο, στιγμιότυπο οθόνης, γραμματοσειρά, αριθμός&#10;&#10;Το περιεχόμενο που δημιουργείται από τεχνολογία AI ενδέχεται να είναι εσφαλμένο.">
              <a:extLst>
                <a:ext uri="{FF2B5EF4-FFF2-40B4-BE49-F238E27FC236}">
                  <a16:creationId xmlns:a16="http://schemas.microsoft.com/office/drawing/2014/main" id="{389761AE-FE74-3E08-557D-F6702BD6C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9380" y="3599401"/>
              <a:ext cx="8500905" cy="2953298"/>
            </a:xfrm>
            <a:prstGeom prst="roundRect">
              <a:avLst>
                <a:gd name="adj" fmla="val 3039"/>
              </a:avLst>
            </a:prstGeom>
            <a:ln>
              <a:solidFill>
                <a:schemeClr val="accent1"/>
              </a:solidFill>
            </a:ln>
          </p:spPr>
        </p:pic>
        <p:sp>
          <p:nvSpPr>
            <p:cNvPr id="15" name="TextBox 14">
              <a:extLst>
                <a:ext uri="{FF2B5EF4-FFF2-40B4-BE49-F238E27FC236}">
                  <a16:creationId xmlns:a16="http://schemas.microsoft.com/office/drawing/2014/main" id="{31EF723B-E522-7CAD-EAE6-1E9A34A4452C}"/>
                </a:ext>
              </a:extLst>
            </p:cNvPr>
            <p:cNvSpPr txBox="1"/>
            <p:nvPr/>
          </p:nvSpPr>
          <p:spPr>
            <a:xfrm>
              <a:off x="1949380" y="3230069"/>
              <a:ext cx="8500905" cy="369332"/>
            </a:xfrm>
            <a:prstGeom prst="rect">
              <a:avLst/>
            </a:prstGeom>
            <a:noFill/>
          </p:spPr>
          <p:txBody>
            <a:bodyPr wrap="square" rtlCol="0">
              <a:spAutoFit/>
            </a:bodyPr>
            <a:lstStyle/>
            <a:p>
              <a:r>
                <a:rPr lang="en-US" dirty="0"/>
                <a:t>Localized weather predictions for the next 3 days:</a:t>
              </a:r>
              <a:endParaRPr lang="el-GR" dirty="0"/>
            </a:p>
          </p:txBody>
        </p:sp>
      </p:grpSp>
    </p:spTree>
    <p:extLst>
      <p:ext uri="{BB962C8B-B14F-4D97-AF65-F5344CB8AC3E}">
        <p14:creationId xmlns:p14="http://schemas.microsoft.com/office/powerpoint/2010/main" val="204176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Δέμ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Δέμ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Δέμα">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Δέμα</Template>
  <TotalTime>11388</TotalTime>
  <Words>2542</Words>
  <Application>Microsoft Office PowerPoint</Application>
  <PresentationFormat>Ευρεία οθόνη</PresentationFormat>
  <Paragraphs>276</Paragraphs>
  <Slides>20</Slides>
  <Notes>19</Notes>
  <HiddenSlides>0</HiddenSlides>
  <MMClips>1</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20</vt:i4>
      </vt:variant>
    </vt:vector>
  </HeadingPairs>
  <TitlesOfParts>
    <vt:vector size="26" baseType="lpstr">
      <vt:lpstr>Aptos</vt:lpstr>
      <vt:lpstr>Arial</vt:lpstr>
      <vt:lpstr>Corbel</vt:lpstr>
      <vt:lpstr>gg sans</vt:lpstr>
      <vt:lpstr>Gill Sans MT</vt:lpstr>
      <vt:lpstr>Δέμα</vt:lpstr>
      <vt:lpstr>City Microclimate and Traffic Analysis </vt:lpstr>
      <vt:lpstr>Παρουσίαση του PowerPoint</vt:lpstr>
      <vt:lpstr>BASIC STRUCTURE</vt:lpstr>
      <vt:lpstr>Target group</vt:lpstr>
      <vt:lpstr>Final System Architecture</vt:lpstr>
      <vt:lpstr>FEATUREs</vt:lpstr>
      <vt:lpstr>Παρουσίαση του PowerPoint</vt:lpstr>
      <vt:lpstr>FEATUREs</vt:lpstr>
      <vt:lpstr>Παρουσίαση του PowerPoint</vt:lpstr>
      <vt:lpstr>Localization of weather FORECAST</vt:lpstr>
      <vt:lpstr>FEATUREs</vt:lpstr>
      <vt:lpstr>Παρουσίαση του PowerPoint</vt:lpstr>
      <vt:lpstr>FEATUREs</vt:lpstr>
      <vt:lpstr>Παρουσίαση του PowerPoint</vt:lpstr>
      <vt:lpstr>FEATUREs</vt:lpstr>
      <vt:lpstr>Παρουσίαση του PowerPoint</vt:lpstr>
      <vt:lpstr>challenges</vt:lpstr>
      <vt:lpstr> final Work distribution </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ariadne fyrogeni</dc:creator>
  <cp:lastModifiedBy>ariadne fyrogeni</cp:lastModifiedBy>
  <cp:revision>1</cp:revision>
  <dcterms:created xsi:type="dcterms:W3CDTF">2024-11-21T12:19:26Z</dcterms:created>
  <dcterms:modified xsi:type="dcterms:W3CDTF">2025-02-13T21:08:30Z</dcterms:modified>
</cp:coreProperties>
</file>